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343" r:id="rId2"/>
    <p:sldId id="344" r:id="rId3"/>
    <p:sldId id="340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9" r:id="rId22"/>
    <p:sldId id="280" r:id="rId23"/>
    <p:sldId id="335" r:id="rId24"/>
    <p:sldId id="336" r:id="rId2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70017" autoAdjust="0"/>
  </p:normalViewPr>
  <p:slideViewPr>
    <p:cSldViewPr>
      <p:cViewPr varScale="1">
        <p:scale>
          <a:sx n="73" d="100"/>
          <a:sy n="73" d="100"/>
        </p:scale>
        <p:origin x="-58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805F1-1A26-4EA3-9773-7CB7D0B74A4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9D16008-07C8-4217-92C4-09136E1731E2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MUST TO KNOW</a:t>
          </a:r>
          <a:endParaRPr lang="en-IN" sz="2000" dirty="0">
            <a:latin typeface="Algerian" pitchFamily="82" charset="0"/>
          </a:endParaRPr>
        </a:p>
      </dgm:t>
    </dgm:pt>
    <dgm:pt modelId="{C40A0F2F-4C93-4F39-82E3-A7ABA116290C}" type="parTrans" cxnId="{C5F9F286-A0D9-4819-B29F-BBD72255E484}">
      <dgm:prSet/>
      <dgm:spPr/>
      <dgm:t>
        <a:bodyPr/>
        <a:lstStyle/>
        <a:p>
          <a:endParaRPr lang="en-IN"/>
        </a:p>
      </dgm:t>
    </dgm:pt>
    <dgm:pt modelId="{0102D502-5EC6-4341-9353-D063FEA34653}" type="sibTrans" cxnId="{C5F9F286-A0D9-4819-B29F-BBD72255E484}">
      <dgm:prSet/>
      <dgm:spPr/>
      <dgm:t>
        <a:bodyPr/>
        <a:lstStyle/>
        <a:p>
          <a:endParaRPr lang="en-IN"/>
        </a:p>
      </dgm:t>
    </dgm:pt>
    <dgm:pt modelId="{A941703B-3989-4CCF-82DF-D90B0FAABB1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NEED TO KNOW</a:t>
          </a:r>
          <a:endParaRPr lang="en-IN" sz="2000" dirty="0">
            <a:latin typeface="Algerian" pitchFamily="82" charset="0"/>
          </a:endParaRPr>
        </a:p>
      </dgm:t>
    </dgm:pt>
    <dgm:pt modelId="{623A81B0-AA61-4533-B4EF-1AED26F973FA}" type="parTrans" cxnId="{66E5294D-CE2E-45DC-813F-8F280F56E14D}">
      <dgm:prSet/>
      <dgm:spPr/>
      <dgm:t>
        <a:bodyPr/>
        <a:lstStyle/>
        <a:p>
          <a:endParaRPr lang="en-IN"/>
        </a:p>
      </dgm:t>
    </dgm:pt>
    <dgm:pt modelId="{A780C15A-201C-4148-AC6F-614AE8DAB747}" type="sibTrans" cxnId="{66E5294D-CE2E-45DC-813F-8F280F56E14D}">
      <dgm:prSet/>
      <dgm:spPr/>
      <dgm:t>
        <a:bodyPr/>
        <a:lstStyle/>
        <a:p>
          <a:endParaRPr lang="en-IN"/>
        </a:p>
      </dgm:t>
    </dgm:pt>
    <dgm:pt modelId="{C359A1FE-0145-4C64-A42E-34284E3F2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400" dirty="0" smtClean="0"/>
            <a:t>Techniques of toothbrush</a:t>
          </a:r>
          <a:endParaRPr lang="en-IN" sz="2400" dirty="0"/>
        </a:p>
      </dgm:t>
    </dgm:pt>
    <dgm:pt modelId="{919A282E-3D4A-4D20-9FCD-43521C15E4B0}" type="parTrans" cxnId="{BEF78FB1-7228-41EE-8839-1CFE77CD600A}">
      <dgm:prSet/>
      <dgm:spPr/>
      <dgm:t>
        <a:bodyPr/>
        <a:lstStyle/>
        <a:p>
          <a:endParaRPr lang="en-IN"/>
        </a:p>
      </dgm:t>
    </dgm:pt>
    <dgm:pt modelId="{6115E501-B288-4BD8-9913-8AFAF9AD0260}" type="sibTrans" cxnId="{BEF78FB1-7228-41EE-8839-1CFE77CD600A}">
      <dgm:prSet/>
      <dgm:spPr/>
      <dgm:t>
        <a:bodyPr/>
        <a:lstStyle/>
        <a:p>
          <a:endParaRPr lang="en-IN"/>
        </a:p>
      </dgm:t>
    </dgm:pt>
    <dgm:pt modelId="{85681603-BE50-42FD-A9CC-64FFB9A98157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DESIRE TO KNOW</a:t>
          </a:r>
          <a:endParaRPr lang="en-IN" sz="2000" dirty="0">
            <a:latin typeface="Algerian" pitchFamily="82" charset="0"/>
          </a:endParaRPr>
        </a:p>
      </dgm:t>
    </dgm:pt>
    <dgm:pt modelId="{16F102E4-6FD0-413E-AF0B-9570D55D97BD}" type="parTrans" cxnId="{0617CFDD-9050-420B-98F8-383EB9835786}">
      <dgm:prSet/>
      <dgm:spPr/>
      <dgm:t>
        <a:bodyPr/>
        <a:lstStyle/>
        <a:p>
          <a:endParaRPr lang="en-IN"/>
        </a:p>
      </dgm:t>
    </dgm:pt>
    <dgm:pt modelId="{627C5BB0-3A72-45D9-A394-256EE3986AB3}" type="sibTrans" cxnId="{0617CFDD-9050-420B-98F8-383EB9835786}">
      <dgm:prSet/>
      <dgm:spPr/>
      <dgm:t>
        <a:bodyPr/>
        <a:lstStyle/>
        <a:p>
          <a:endParaRPr lang="en-IN"/>
        </a:p>
      </dgm:t>
    </dgm:pt>
    <dgm:pt modelId="{CF78353C-ED4A-44F8-82B9-AB8E4EAFD0F1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400" dirty="0" smtClean="0"/>
            <a:t>Chemotherapeutic plaque removal</a:t>
          </a:r>
          <a:endParaRPr lang="en-IN" sz="2400" dirty="0"/>
        </a:p>
      </dgm:t>
    </dgm:pt>
    <dgm:pt modelId="{54F185F7-14B0-456C-85EA-EEB4DF057879}" type="parTrans" cxnId="{70DC0632-5769-435E-8FC4-D99990ABC8EE}">
      <dgm:prSet/>
      <dgm:spPr/>
      <dgm:t>
        <a:bodyPr/>
        <a:lstStyle/>
        <a:p>
          <a:endParaRPr lang="en-IN"/>
        </a:p>
      </dgm:t>
    </dgm:pt>
    <dgm:pt modelId="{2A20F437-CC18-4F4D-A35D-EF123183B3B3}" type="sibTrans" cxnId="{70DC0632-5769-435E-8FC4-D99990ABC8EE}">
      <dgm:prSet/>
      <dgm:spPr/>
      <dgm:t>
        <a:bodyPr/>
        <a:lstStyle/>
        <a:p>
          <a:endParaRPr lang="en-IN"/>
        </a:p>
      </dgm:t>
    </dgm:pt>
    <dgm:pt modelId="{B638C75D-5E26-4E3D-A5D4-23250FFCC06C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400" dirty="0" smtClean="0"/>
            <a:t>Disclosing solutions</a:t>
          </a:r>
          <a:endParaRPr lang="en-IN" sz="2400" dirty="0"/>
        </a:p>
      </dgm:t>
    </dgm:pt>
    <dgm:pt modelId="{7A5529E1-218E-4072-8B44-CCB999EF0CB2}" type="sibTrans" cxnId="{0DEA0A12-0BB9-419A-8DE2-8A3E5AB357C2}">
      <dgm:prSet/>
      <dgm:spPr/>
      <dgm:t>
        <a:bodyPr/>
        <a:lstStyle/>
        <a:p>
          <a:endParaRPr lang="en-IN"/>
        </a:p>
      </dgm:t>
    </dgm:pt>
    <dgm:pt modelId="{432BB2C1-C41E-48D1-ABA9-E06CDF6C82F7}" type="parTrans" cxnId="{0DEA0A12-0BB9-419A-8DE2-8A3E5AB357C2}">
      <dgm:prSet/>
      <dgm:spPr/>
      <dgm:t>
        <a:bodyPr/>
        <a:lstStyle/>
        <a:p>
          <a:endParaRPr lang="en-IN"/>
        </a:p>
      </dgm:t>
    </dgm:pt>
    <dgm:pt modelId="{31F1AFDA-6757-4747-A902-540B17D6284C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400" dirty="0" smtClean="0"/>
            <a:t>Dentifrices</a:t>
          </a:r>
          <a:endParaRPr lang="en-IN" sz="2400" dirty="0"/>
        </a:p>
      </dgm:t>
    </dgm:pt>
    <dgm:pt modelId="{29192527-BFD2-4B72-BBD0-0FD5265E87DA}" type="parTrans" cxnId="{5948EC30-43D7-48BE-AC24-02591174AE52}">
      <dgm:prSet/>
      <dgm:spPr/>
    </dgm:pt>
    <dgm:pt modelId="{E853BC74-23E0-45E7-B430-6A6984B2EAC6}" type="sibTrans" cxnId="{5948EC30-43D7-48BE-AC24-02591174AE52}">
      <dgm:prSet/>
      <dgm:spPr/>
    </dgm:pt>
    <dgm:pt modelId="{DB5375DC-F220-423D-A368-4D9301DF6794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400" dirty="0" smtClean="0"/>
            <a:t>Tooth brush</a:t>
          </a:r>
          <a:endParaRPr lang="en-IN" sz="2400" dirty="0"/>
        </a:p>
      </dgm:t>
    </dgm:pt>
    <dgm:pt modelId="{34B11C55-11B8-4961-BA95-B17519B5586A}" type="parTrans" cxnId="{1D6621F4-CA79-4347-9D9A-2318D7303A7C}">
      <dgm:prSet/>
      <dgm:spPr/>
    </dgm:pt>
    <dgm:pt modelId="{82C6A662-5F39-4242-99E2-69D4CE7FAC2E}" type="sibTrans" cxnId="{1D6621F4-CA79-4347-9D9A-2318D7303A7C}">
      <dgm:prSet/>
      <dgm:spPr/>
    </dgm:pt>
    <dgm:pt modelId="{8956E1A3-3700-4460-8E16-C9D43DAB2D9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400" dirty="0" err="1" smtClean="0"/>
            <a:t>Interdental</a:t>
          </a:r>
          <a:r>
            <a:rPr lang="en-IN" sz="2400" dirty="0" smtClean="0"/>
            <a:t> cleaning aids</a:t>
          </a:r>
          <a:endParaRPr lang="en-IN" sz="2400" dirty="0"/>
        </a:p>
      </dgm:t>
    </dgm:pt>
    <dgm:pt modelId="{73757D47-0CF2-4D6D-B9DF-585D6F904295}" type="parTrans" cxnId="{7DCB96C7-C206-4A2F-83B2-194B13AE1BC1}">
      <dgm:prSet/>
      <dgm:spPr/>
    </dgm:pt>
    <dgm:pt modelId="{A7FE14CE-2920-4A75-AE58-B1907EE4679A}" type="sibTrans" cxnId="{7DCB96C7-C206-4A2F-83B2-194B13AE1BC1}">
      <dgm:prSet/>
      <dgm:spPr/>
    </dgm:pt>
    <dgm:pt modelId="{576AD038-CB5D-42DC-BCBC-8B593E7947E4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endParaRPr lang="en-IN" sz="2000" dirty="0"/>
        </a:p>
      </dgm:t>
    </dgm:pt>
    <dgm:pt modelId="{89E6B168-D2D1-48A3-8396-309F504F13E8}" type="parTrans" cxnId="{A01AEB4C-6C98-4510-BCB3-356C2C15EC50}">
      <dgm:prSet/>
      <dgm:spPr/>
    </dgm:pt>
    <dgm:pt modelId="{E1A2F0F3-D188-4357-8E9D-00FDD9FB64D5}" type="sibTrans" cxnId="{A01AEB4C-6C98-4510-BCB3-356C2C15EC50}">
      <dgm:prSet/>
      <dgm:spPr/>
    </dgm:pt>
    <dgm:pt modelId="{F51841B0-CEA9-4085-899D-CC32DD0ACB89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400" dirty="0" smtClean="0"/>
            <a:t>Guidelines for home oral hygiene</a:t>
          </a:r>
          <a:r>
            <a:rPr lang="en-IN" sz="2000" dirty="0" smtClean="0"/>
            <a:t>.</a:t>
          </a:r>
          <a:endParaRPr lang="en-IN" sz="2000" dirty="0"/>
        </a:p>
      </dgm:t>
    </dgm:pt>
    <dgm:pt modelId="{2D170CEA-93D9-4AAE-9D1B-0E32B4334FA3}" type="parTrans" cxnId="{E5F903B3-710B-4EBA-A83B-427D78EE4894}">
      <dgm:prSet/>
      <dgm:spPr/>
    </dgm:pt>
    <dgm:pt modelId="{18D1E8A7-BDB9-483E-A0E9-A0B0F9E0CB53}" type="sibTrans" cxnId="{E5F903B3-710B-4EBA-A83B-427D78EE4894}">
      <dgm:prSet/>
      <dgm:spPr/>
    </dgm:pt>
    <dgm:pt modelId="{33B8C528-80B2-472D-9692-8F1788AB7EC9}" type="pres">
      <dgm:prSet presAssocID="{B36805F1-1A26-4EA3-9773-7CB7D0B74A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D4A62C7-52B3-4878-BF01-E85F977063BD}" type="pres">
      <dgm:prSet presAssocID="{69D16008-07C8-4217-92C4-09136E1731E2}" presName="linNode" presStyleCnt="0"/>
      <dgm:spPr/>
    </dgm:pt>
    <dgm:pt modelId="{D4CBDBA8-A4E6-4F9A-B98A-1579BA25CE39}" type="pres">
      <dgm:prSet presAssocID="{69D16008-07C8-4217-92C4-09136E1731E2}" presName="parentText" presStyleLbl="node1" presStyleIdx="0" presStyleCnt="3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1D7AD5C-DB44-4A19-8B7F-FADF354433E5}" type="pres">
      <dgm:prSet presAssocID="{69D16008-07C8-4217-92C4-09136E1731E2}" presName="descendantText" presStyleLbl="alignAccFollowNode1" presStyleIdx="0" presStyleCnt="3" custLinFactNeighborX="309" custLinFactNeighborY="37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20CC4C3-A18D-47A0-B61A-C86FAC7878AB}" type="pres">
      <dgm:prSet presAssocID="{0102D502-5EC6-4341-9353-D063FEA34653}" presName="sp" presStyleCnt="0"/>
      <dgm:spPr/>
    </dgm:pt>
    <dgm:pt modelId="{54A3307B-93E8-4A13-9DC4-895525361CF7}" type="pres">
      <dgm:prSet presAssocID="{A941703B-3989-4CCF-82DF-D90B0FAABB1E}" presName="linNode" presStyleCnt="0"/>
      <dgm:spPr/>
    </dgm:pt>
    <dgm:pt modelId="{9C9D0967-FA58-46BA-9235-5B5B6530A1AA}" type="pres">
      <dgm:prSet presAssocID="{A941703B-3989-4CCF-82DF-D90B0FAABB1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89CD7F-7917-4904-80B4-783F736258A1}" type="pres">
      <dgm:prSet presAssocID="{A941703B-3989-4CCF-82DF-D90B0FAABB1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44D8222-4A71-4720-8FA7-1D26A5AFF0B5}" type="pres">
      <dgm:prSet presAssocID="{A780C15A-201C-4148-AC6F-614AE8DAB747}" presName="sp" presStyleCnt="0"/>
      <dgm:spPr/>
    </dgm:pt>
    <dgm:pt modelId="{AFE0987D-7B5A-4C81-BA3B-2D2739472C53}" type="pres">
      <dgm:prSet presAssocID="{85681603-BE50-42FD-A9CC-64FFB9A98157}" presName="linNode" presStyleCnt="0"/>
      <dgm:spPr/>
    </dgm:pt>
    <dgm:pt modelId="{CF365A74-CAAD-414D-A1D9-DFD9ADC1E2B8}" type="pres">
      <dgm:prSet presAssocID="{85681603-BE50-42FD-A9CC-64FFB9A9815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67F6727-7A83-4D6F-B692-20DDFF77EE91}" type="pres">
      <dgm:prSet presAssocID="{85681603-BE50-42FD-A9CC-64FFB9A9815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01AEB4C-6C98-4510-BCB3-356C2C15EC50}" srcId="{A941703B-3989-4CCF-82DF-D90B0FAABB1E}" destId="{576AD038-CB5D-42DC-BCBC-8B593E7947E4}" srcOrd="2" destOrd="0" parTransId="{89E6B168-D2D1-48A3-8396-309F504F13E8}" sibTransId="{E1A2F0F3-D188-4357-8E9D-00FDD9FB64D5}"/>
    <dgm:cxn modelId="{5948EC30-43D7-48BE-AC24-02591174AE52}" srcId="{69D16008-07C8-4217-92C4-09136E1731E2}" destId="{31F1AFDA-6757-4747-A902-540B17D6284C}" srcOrd="1" destOrd="0" parTransId="{29192527-BFD2-4B72-BBD0-0FD5265E87DA}" sibTransId="{E853BC74-23E0-45E7-B430-6A6984B2EAC6}"/>
    <dgm:cxn modelId="{1D6621F4-CA79-4347-9D9A-2318D7303A7C}" srcId="{69D16008-07C8-4217-92C4-09136E1731E2}" destId="{DB5375DC-F220-423D-A368-4D9301DF6794}" srcOrd="2" destOrd="0" parTransId="{34B11C55-11B8-4961-BA95-B17519B5586A}" sibTransId="{82C6A662-5F39-4242-99E2-69D4CE7FAC2E}"/>
    <dgm:cxn modelId="{89FE6875-5EE2-4FA5-BE68-3FE53112D1B5}" type="presOf" srcId="{CF78353C-ED4A-44F8-82B9-AB8E4EAFD0F1}" destId="{E67F6727-7A83-4D6F-B692-20DDFF77EE91}" srcOrd="0" destOrd="0" presId="urn:microsoft.com/office/officeart/2005/8/layout/vList5"/>
    <dgm:cxn modelId="{66E5294D-CE2E-45DC-813F-8F280F56E14D}" srcId="{B36805F1-1A26-4EA3-9773-7CB7D0B74A47}" destId="{A941703B-3989-4CCF-82DF-D90B0FAABB1E}" srcOrd="1" destOrd="0" parTransId="{623A81B0-AA61-4533-B4EF-1AED26F973FA}" sibTransId="{A780C15A-201C-4148-AC6F-614AE8DAB747}"/>
    <dgm:cxn modelId="{0617CFDD-9050-420B-98F8-383EB9835786}" srcId="{B36805F1-1A26-4EA3-9773-7CB7D0B74A47}" destId="{85681603-BE50-42FD-A9CC-64FFB9A98157}" srcOrd="2" destOrd="0" parTransId="{16F102E4-6FD0-413E-AF0B-9570D55D97BD}" sibTransId="{627C5BB0-3A72-45D9-A394-256EE3986AB3}"/>
    <dgm:cxn modelId="{7DCB96C7-C206-4A2F-83B2-194B13AE1BC1}" srcId="{A941703B-3989-4CCF-82DF-D90B0FAABB1E}" destId="{8956E1A3-3700-4460-8E16-C9D43DAB2D98}" srcOrd="1" destOrd="0" parTransId="{73757D47-0CF2-4D6D-B9DF-585D6F904295}" sibTransId="{A7FE14CE-2920-4A75-AE58-B1907EE4679A}"/>
    <dgm:cxn modelId="{AD911396-C2A3-454B-99C3-3AA53A9F3196}" type="presOf" srcId="{69D16008-07C8-4217-92C4-09136E1731E2}" destId="{D4CBDBA8-A4E6-4F9A-B98A-1579BA25CE39}" srcOrd="0" destOrd="0" presId="urn:microsoft.com/office/officeart/2005/8/layout/vList5"/>
    <dgm:cxn modelId="{C5F9F286-A0D9-4819-B29F-BBD72255E484}" srcId="{B36805F1-1A26-4EA3-9773-7CB7D0B74A47}" destId="{69D16008-07C8-4217-92C4-09136E1731E2}" srcOrd="0" destOrd="0" parTransId="{C40A0F2F-4C93-4F39-82E3-A7ABA116290C}" sibTransId="{0102D502-5EC6-4341-9353-D063FEA34653}"/>
    <dgm:cxn modelId="{431DBE8B-2CE1-40E6-9AEC-401CABBB751F}" type="presOf" srcId="{DB5375DC-F220-423D-A368-4D9301DF6794}" destId="{F1D7AD5C-DB44-4A19-8B7F-FADF354433E5}" srcOrd="0" destOrd="2" presId="urn:microsoft.com/office/officeart/2005/8/layout/vList5"/>
    <dgm:cxn modelId="{0DEA0A12-0BB9-419A-8DE2-8A3E5AB357C2}" srcId="{69D16008-07C8-4217-92C4-09136E1731E2}" destId="{B638C75D-5E26-4E3D-A5D4-23250FFCC06C}" srcOrd="0" destOrd="0" parTransId="{432BB2C1-C41E-48D1-ABA9-E06CDF6C82F7}" sibTransId="{7A5529E1-218E-4072-8B44-CCB999EF0CB2}"/>
    <dgm:cxn modelId="{EF113502-DA8D-400E-8F74-39135097B5E9}" type="presOf" srcId="{85681603-BE50-42FD-A9CC-64FFB9A98157}" destId="{CF365A74-CAAD-414D-A1D9-DFD9ADC1E2B8}" srcOrd="0" destOrd="0" presId="urn:microsoft.com/office/officeart/2005/8/layout/vList5"/>
    <dgm:cxn modelId="{DAD9F1E5-9C1D-4D2E-8AA5-F459007F6C21}" type="presOf" srcId="{A941703B-3989-4CCF-82DF-D90B0FAABB1E}" destId="{9C9D0967-FA58-46BA-9235-5B5B6530A1AA}" srcOrd="0" destOrd="0" presId="urn:microsoft.com/office/officeart/2005/8/layout/vList5"/>
    <dgm:cxn modelId="{65886A71-3225-45BC-8FBA-4A569EF84B9B}" type="presOf" srcId="{31F1AFDA-6757-4747-A902-540B17D6284C}" destId="{F1D7AD5C-DB44-4A19-8B7F-FADF354433E5}" srcOrd="0" destOrd="1" presId="urn:microsoft.com/office/officeart/2005/8/layout/vList5"/>
    <dgm:cxn modelId="{BEF78FB1-7228-41EE-8839-1CFE77CD600A}" srcId="{A941703B-3989-4CCF-82DF-D90B0FAABB1E}" destId="{C359A1FE-0145-4C64-A42E-34284E3F2E08}" srcOrd="0" destOrd="0" parTransId="{919A282E-3D4A-4D20-9FCD-43521C15E4B0}" sibTransId="{6115E501-B288-4BD8-9913-8AFAF9AD0260}"/>
    <dgm:cxn modelId="{E5F903B3-710B-4EBA-A83B-427D78EE4894}" srcId="{85681603-BE50-42FD-A9CC-64FFB9A98157}" destId="{F51841B0-CEA9-4085-899D-CC32DD0ACB89}" srcOrd="1" destOrd="0" parTransId="{2D170CEA-93D9-4AAE-9D1B-0E32B4334FA3}" sibTransId="{18D1E8A7-BDB9-483E-A0E9-A0B0F9E0CB53}"/>
    <dgm:cxn modelId="{128227FE-9CBB-4CC4-9345-D40314C2CC1A}" type="presOf" srcId="{8956E1A3-3700-4460-8E16-C9D43DAB2D98}" destId="{ED89CD7F-7917-4904-80B4-783F736258A1}" srcOrd="0" destOrd="1" presId="urn:microsoft.com/office/officeart/2005/8/layout/vList5"/>
    <dgm:cxn modelId="{121FD349-8BA1-4C67-9A41-B8B5EC459A05}" type="presOf" srcId="{B36805F1-1A26-4EA3-9773-7CB7D0B74A47}" destId="{33B8C528-80B2-472D-9692-8F1788AB7EC9}" srcOrd="0" destOrd="0" presId="urn:microsoft.com/office/officeart/2005/8/layout/vList5"/>
    <dgm:cxn modelId="{7C3D895F-2ED0-4EA0-97E4-C54881494E1F}" type="presOf" srcId="{B638C75D-5E26-4E3D-A5D4-23250FFCC06C}" destId="{F1D7AD5C-DB44-4A19-8B7F-FADF354433E5}" srcOrd="0" destOrd="0" presId="urn:microsoft.com/office/officeart/2005/8/layout/vList5"/>
    <dgm:cxn modelId="{FD854DF7-6657-41AE-80C8-257AFD7F2381}" type="presOf" srcId="{C359A1FE-0145-4C64-A42E-34284E3F2E08}" destId="{ED89CD7F-7917-4904-80B4-783F736258A1}" srcOrd="0" destOrd="0" presId="urn:microsoft.com/office/officeart/2005/8/layout/vList5"/>
    <dgm:cxn modelId="{70DC0632-5769-435E-8FC4-D99990ABC8EE}" srcId="{85681603-BE50-42FD-A9CC-64FFB9A98157}" destId="{CF78353C-ED4A-44F8-82B9-AB8E4EAFD0F1}" srcOrd="0" destOrd="0" parTransId="{54F185F7-14B0-456C-85EA-EEB4DF057879}" sibTransId="{2A20F437-CC18-4F4D-A35D-EF123183B3B3}"/>
    <dgm:cxn modelId="{C470DC1B-F4D9-4F78-8883-7E06609AC72E}" type="presOf" srcId="{576AD038-CB5D-42DC-BCBC-8B593E7947E4}" destId="{ED89CD7F-7917-4904-80B4-783F736258A1}" srcOrd="0" destOrd="2" presId="urn:microsoft.com/office/officeart/2005/8/layout/vList5"/>
    <dgm:cxn modelId="{EBB7F5D4-9DE9-45BE-BBEF-4C75BA7FE9AF}" type="presOf" srcId="{F51841B0-CEA9-4085-899D-CC32DD0ACB89}" destId="{E67F6727-7A83-4D6F-B692-20DDFF77EE91}" srcOrd="0" destOrd="1" presId="urn:microsoft.com/office/officeart/2005/8/layout/vList5"/>
    <dgm:cxn modelId="{340ABC7B-3630-41D3-A3CD-51A737CB5BE8}" type="presParOf" srcId="{33B8C528-80B2-472D-9692-8F1788AB7EC9}" destId="{DD4A62C7-52B3-4878-BF01-E85F977063BD}" srcOrd="0" destOrd="0" presId="urn:microsoft.com/office/officeart/2005/8/layout/vList5"/>
    <dgm:cxn modelId="{953AA148-0E0E-43E2-AB53-A71D4785629D}" type="presParOf" srcId="{DD4A62C7-52B3-4878-BF01-E85F977063BD}" destId="{D4CBDBA8-A4E6-4F9A-B98A-1579BA25CE39}" srcOrd="0" destOrd="0" presId="urn:microsoft.com/office/officeart/2005/8/layout/vList5"/>
    <dgm:cxn modelId="{AFE2007E-EE6C-43E6-9FE3-98A57C6FB1A8}" type="presParOf" srcId="{DD4A62C7-52B3-4878-BF01-E85F977063BD}" destId="{F1D7AD5C-DB44-4A19-8B7F-FADF354433E5}" srcOrd="1" destOrd="0" presId="urn:microsoft.com/office/officeart/2005/8/layout/vList5"/>
    <dgm:cxn modelId="{490509F3-B164-44CF-AE0C-C72FB2563130}" type="presParOf" srcId="{33B8C528-80B2-472D-9692-8F1788AB7EC9}" destId="{C20CC4C3-A18D-47A0-B61A-C86FAC7878AB}" srcOrd="1" destOrd="0" presId="urn:microsoft.com/office/officeart/2005/8/layout/vList5"/>
    <dgm:cxn modelId="{E52B5D53-BF8E-4087-8D0A-33F8F07B8990}" type="presParOf" srcId="{33B8C528-80B2-472D-9692-8F1788AB7EC9}" destId="{54A3307B-93E8-4A13-9DC4-895525361CF7}" srcOrd="2" destOrd="0" presId="urn:microsoft.com/office/officeart/2005/8/layout/vList5"/>
    <dgm:cxn modelId="{A45F740A-D598-41DC-A703-22256D5FFA7D}" type="presParOf" srcId="{54A3307B-93E8-4A13-9DC4-895525361CF7}" destId="{9C9D0967-FA58-46BA-9235-5B5B6530A1AA}" srcOrd="0" destOrd="0" presId="urn:microsoft.com/office/officeart/2005/8/layout/vList5"/>
    <dgm:cxn modelId="{F251FA04-C07E-4EDE-ADF4-8C1E44102C69}" type="presParOf" srcId="{54A3307B-93E8-4A13-9DC4-895525361CF7}" destId="{ED89CD7F-7917-4904-80B4-783F736258A1}" srcOrd="1" destOrd="0" presId="urn:microsoft.com/office/officeart/2005/8/layout/vList5"/>
    <dgm:cxn modelId="{6D827742-484C-42CB-B989-4CDD17D57DFD}" type="presParOf" srcId="{33B8C528-80B2-472D-9692-8F1788AB7EC9}" destId="{644D8222-4A71-4720-8FA7-1D26A5AFF0B5}" srcOrd="3" destOrd="0" presId="urn:microsoft.com/office/officeart/2005/8/layout/vList5"/>
    <dgm:cxn modelId="{76844001-4D4E-48C6-A307-DB80A130644A}" type="presParOf" srcId="{33B8C528-80B2-472D-9692-8F1788AB7EC9}" destId="{AFE0987D-7B5A-4C81-BA3B-2D2739472C53}" srcOrd="4" destOrd="0" presId="urn:microsoft.com/office/officeart/2005/8/layout/vList5"/>
    <dgm:cxn modelId="{8E9A25E0-700A-49EF-968F-78759B7AF081}" type="presParOf" srcId="{AFE0987D-7B5A-4C81-BA3B-2D2739472C53}" destId="{CF365A74-CAAD-414D-A1D9-DFD9ADC1E2B8}" srcOrd="0" destOrd="0" presId="urn:microsoft.com/office/officeart/2005/8/layout/vList5"/>
    <dgm:cxn modelId="{F2A838AF-7763-4D60-8563-691C593D217A}" type="presParOf" srcId="{AFE0987D-7B5A-4C81-BA3B-2D2739472C53}" destId="{E67F6727-7A83-4D6F-B692-20DDFF77EE91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6805F1-1A26-4EA3-9773-7CB7D0B74A4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9D16008-07C8-4217-92C4-09136E1731E2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W</a:t>
          </a:r>
          <a:endParaRPr lang="en-IN" sz="2000" dirty="0">
            <a:latin typeface="Algerian" pitchFamily="82" charset="0"/>
          </a:endParaRPr>
        </a:p>
      </dgm:t>
    </dgm:pt>
    <dgm:pt modelId="{C40A0F2F-4C93-4F39-82E3-A7ABA116290C}" type="parTrans" cxnId="{C5F9F286-A0D9-4819-B29F-BBD72255E484}">
      <dgm:prSet/>
      <dgm:spPr/>
      <dgm:t>
        <a:bodyPr/>
        <a:lstStyle/>
        <a:p>
          <a:endParaRPr lang="en-IN"/>
        </a:p>
      </dgm:t>
    </dgm:pt>
    <dgm:pt modelId="{0102D502-5EC6-4341-9353-D063FEA34653}" type="sibTrans" cxnId="{C5F9F286-A0D9-4819-B29F-BBD72255E484}">
      <dgm:prSet/>
      <dgm:spPr/>
      <dgm:t>
        <a:bodyPr/>
        <a:lstStyle/>
        <a:p>
          <a:endParaRPr lang="en-IN"/>
        </a:p>
      </dgm:t>
    </dgm:pt>
    <dgm:pt modelId="{A941703B-3989-4CCF-82DF-D90B0FAABB1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IN" sz="2000" dirty="0">
            <a:latin typeface="Algerian" pitchFamily="82" charset="0"/>
          </a:endParaRPr>
        </a:p>
      </dgm:t>
    </dgm:pt>
    <dgm:pt modelId="{623A81B0-AA61-4533-B4EF-1AED26F973FA}" type="parTrans" cxnId="{66E5294D-CE2E-45DC-813F-8F280F56E14D}">
      <dgm:prSet/>
      <dgm:spPr/>
      <dgm:t>
        <a:bodyPr/>
        <a:lstStyle/>
        <a:p>
          <a:endParaRPr lang="en-IN"/>
        </a:p>
      </dgm:t>
    </dgm:pt>
    <dgm:pt modelId="{A780C15A-201C-4148-AC6F-614AE8DAB747}" type="sibTrans" cxnId="{66E5294D-CE2E-45DC-813F-8F280F56E14D}">
      <dgm:prSet/>
      <dgm:spPr/>
      <dgm:t>
        <a:bodyPr/>
        <a:lstStyle/>
        <a:p>
          <a:endParaRPr lang="en-IN"/>
        </a:p>
      </dgm:t>
    </dgm:pt>
    <dgm:pt modelId="{C359A1FE-0145-4C64-A42E-34284E3F2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endParaRPr lang="en-IN" sz="2000" dirty="0"/>
        </a:p>
      </dgm:t>
    </dgm:pt>
    <dgm:pt modelId="{919A282E-3D4A-4D20-9FCD-43521C15E4B0}" type="parTrans" cxnId="{BEF78FB1-7228-41EE-8839-1CFE77CD600A}">
      <dgm:prSet/>
      <dgm:spPr/>
      <dgm:t>
        <a:bodyPr/>
        <a:lstStyle/>
        <a:p>
          <a:endParaRPr lang="en-IN"/>
        </a:p>
      </dgm:t>
    </dgm:pt>
    <dgm:pt modelId="{6115E501-B288-4BD8-9913-8AFAF9AD0260}" type="sibTrans" cxnId="{BEF78FB1-7228-41EE-8839-1CFE77CD600A}">
      <dgm:prSet/>
      <dgm:spPr/>
      <dgm:t>
        <a:bodyPr/>
        <a:lstStyle/>
        <a:p>
          <a:endParaRPr lang="en-IN"/>
        </a:p>
      </dgm:t>
    </dgm:pt>
    <dgm:pt modelId="{85681603-BE50-42FD-A9CC-64FFB9A98157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IN" sz="2000" dirty="0">
            <a:latin typeface="Algerian" pitchFamily="82" charset="0"/>
          </a:endParaRPr>
        </a:p>
      </dgm:t>
    </dgm:pt>
    <dgm:pt modelId="{16F102E4-6FD0-413E-AF0B-9570D55D97BD}" type="parTrans" cxnId="{0617CFDD-9050-420B-98F8-383EB9835786}">
      <dgm:prSet/>
      <dgm:spPr/>
      <dgm:t>
        <a:bodyPr/>
        <a:lstStyle/>
        <a:p>
          <a:endParaRPr lang="en-IN"/>
        </a:p>
      </dgm:t>
    </dgm:pt>
    <dgm:pt modelId="{627C5BB0-3A72-45D9-A394-256EE3986AB3}" type="sibTrans" cxnId="{0617CFDD-9050-420B-98F8-383EB9835786}">
      <dgm:prSet/>
      <dgm:spPr/>
      <dgm:t>
        <a:bodyPr/>
        <a:lstStyle/>
        <a:p>
          <a:endParaRPr lang="en-IN"/>
        </a:p>
      </dgm:t>
    </dgm:pt>
    <dgm:pt modelId="{CF78353C-ED4A-44F8-82B9-AB8E4EAFD0F1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endParaRPr lang="en-IN" sz="2000" dirty="0"/>
        </a:p>
      </dgm:t>
    </dgm:pt>
    <dgm:pt modelId="{54F185F7-14B0-456C-85EA-EEB4DF057879}" type="parTrans" cxnId="{70DC0632-5769-435E-8FC4-D99990ABC8EE}">
      <dgm:prSet/>
      <dgm:spPr/>
      <dgm:t>
        <a:bodyPr/>
        <a:lstStyle/>
        <a:p>
          <a:endParaRPr lang="en-IN"/>
        </a:p>
      </dgm:t>
    </dgm:pt>
    <dgm:pt modelId="{2A20F437-CC18-4F4D-A35D-EF123183B3B3}" type="sibTrans" cxnId="{70DC0632-5769-435E-8FC4-D99990ABC8EE}">
      <dgm:prSet/>
      <dgm:spPr/>
      <dgm:t>
        <a:bodyPr/>
        <a:lstStyle/>
        <a:p>
          <a:endParaRPr lang="en-IN"/>
        </a:p>
      </dgm:t>
    </dgm:pt>
    <dgm:pt modelId="{33B8C528-80B2-472D-9692-8F1788AB7EC9}" type="pres">
      <dgm:prSet presAssocID="{B36805F1-1A26-4EA3-9773-7CB7D0B74A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D4A62C7-52B3-4878-BF01-E85F977063BD}" type="pres">
      <dgm:prSet presAssocID="{69D16008-07C8-4217-92C4-09136E1731E2}" presName="linNode" presStyleCnt="0"/>
      <dgm:spPr/>
    </dgm:pt>
    <dgm:pt modelId="{D4CBDBA8-A4E6-4F9A-B98A-1579BA25CE39}" type="pres">
      <dgm:prSet presAssocID="{69D16008-07C8-4217-92C4-09136E1731E2}" presName="parentText" presStyleLbl="node1" presStyleIdx="0" presStyleCnt="3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20CC4C3-A18D-47A0-B61A-C86FAC7878AB}" type="pres">
      <dgm:prSet presAssocID="{0102D502-5EC6-4341-9353-D063FEA34653}" presName="sp" presStyleCnt="0"/>
      <dgm:spPr/>
    </dgm:pt>
    <dgm:pt modelId="{54A3307B-93E8-4A13-9DC4-895525361CF7}" type="pres">
      <dgm:prSet presAssocID="{A941703B-3989-4CCF-82DF-D90B0FAABB1E}" presName="linNode" presStyleCnt="0"/>
      <dgm:spPr/>
    </dgm:pt>
    <dgm:pt modelId="{9C9D0967-FA58-46BA-9235-5B5B6530A1AA}" type="pres">
      <dgm:prSet presAssocID="{A941703B-3989-4CCF-82DF-D90B0FAABB1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89CD7F-7917-4904-80B4-783F736258A1}" type="pres">
      <dgm:prSet presAssocID="{A941703B-3989-4CCF-82DF-D90B0FAABB1E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44D8222-4A71-4720-8FA7-1D26A5AFF0B5}" type="pres">
      <dgm:prSet presAssocID="{A780C15A-201C-4148-AC6F-614AE8DAB747}" presName="sp" presStyleCnt="0"/>
      <dgm:spPr/>
    </dgm:pt>
    <dgm:pt modelId="{AFE0987D-7B5A-4C81-BA3B-2D2739472C53}" type="pres">
      <dgm:prSet presAssocID="{85681603-BE50-42FD-A9CC-64FFB9A98157}" presName="linNode" presStyleCnt="0"/>
      <dgm:spPr/>
    </dgm:pt>
    <dgm:pt modelId="{CF365A74-CAAD-414D-A1D9-DFD9ADC1E2B8}" type="pres">
      <dgm:prSet presAssocID="{85681603-BE50-42FD-A9CC-64FFB9A9815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67F6727-7A83-4D6F-B692-20DDFF77EE91}" type="pres">
      <dgm:prSet presAssocID="{85681603-BE50-42FD-A9CC-64FFB9A98157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900EE919-2F7F-4FDB-B7ED-FC99D220BE50}" type="presOf" srcId="{69D16008-07C8-4217-92C4-09136E1731E2}" destId="{D4CBDBA8-A4E6-4F9A-B98A-1579BA25CE39}" srcOrd="0" destOrd="0" presId="urn:microsoft.com/office/officeart/2005/8/layout/vList5"/>
    <dgm:cxn modelId="{51AA8826-DECD-48E6-B02F-1ED87025A823}" type="presOf" srcId="{CF78353C-ED4A-44F8-82B9-AB8E4EAFD0F1}" destId="{E67F6727-7A83-4D6F-B692-20DDFF77EE91}" srcOrd="0" destOrd="0" presId="urn:microsoft.com/office/officeart/2005/8/layout/vList5"/>
    <dgm:cxn modelId="{66E5294D-CE2E-45DC-813F-8F280F56E14D}" srcId="{B36805F1-1A26-4EA3-9773-7CB7D0B74A47}" destId="{A941703B-3989-4CCF-82DF-D90B0FAABB1E}" srcOrd="1" destOrd="0" parTransId="{623A81B0-AA61-4533-B4EF-1AED26F973FA}" sibTransId="{A780C15A-201C-4148-AC6F-614AE8DAB747}"/>
    <dgm:cxn modelId="{BEF78FB1-7228-41EE-8839-1CFE77CD600A}" srcId="{A941703B-3989-4CCF-82DF-D90B0FAABB1E}" destId="{C359A1FE-0145-4C64-A42E-34284E3F2E08}" srcOrd="0" destOrd="0" parTransId="{919A282E-3D4A-4D20-9FCD-43521C15E4B0}" sibTransId="{6115E501-B288-4BD8-9913-8AFAF9AD0260}"/>
    <dgm:cxn modelId="{C5F9F286-A0D9-4819-B29F-BBD72255E484}" srcId="{B36805F1-1A26-4EA3-9773-7CB7D0B74A47}" destId="{69D16008-07C8-4217-92C4-09136E1731E2}" srcOrd="0" destOrd="0" parTransId="{C40A0F2F-4C93-4F39-82E3-A7ABA116290C}" sibTransId="{0102D502-5EC6-4341-9353-D063FEA34653}"/>
    <dgm:cxn modelId="{5BCDA668-7113-434C-8EE2-55AE6E1760B9}" type="presOf" srcId="{C359A1FE-0145-4C64-A42E-34284E3F2E08}" destId="{ED89CD7F-7917-4904-80B4-783F736258A1}" srcOrd="0" destOrd="0" presId="urn:microsoft.com/office/officeart/2005/8/layout/vList5"/>
    <dgm:cxn modelId="{57FA6786-7D05-4258-B999-5D2E8168ECD6}" type="presOf" srcId="{85681603-BE50-42FD-A9CC-64FFB9A98157}" destId="{CF365A74-CAAD-414D-A1D9-DFD9ADC1E2B8}" srcOrd="0" destOrd="0" presId="urn:microsoft.com/office/officeart/2005/8/layout/vList5"/>
    <dgm:cxn modelId="{70DC0632-5769-435E-8FC4-D99990ABC8EE}" srcId="{85681603-BE50-42FD-A9CC-64FFB9A98157}" destId="{CF78353C-ED4A-44F8-82B9-AB8E4EAFD0F1}" srcOrd="0" destOrd="0" parTransId="{54F185F7-14B0-456C-85EA-EEB4DF057879}" sibTransId="{2A20F437-CC18-4F4D-A35D-EF123183B3B3}"/>
    <dgm:cxn modelId="{0617CFDD-9050-420B-98F8-383EB9835786}" srcId="{B36805F1-1A26-4EA3-9773-7CB7D0B74A47}" destId="{85681603-BE50-42FD-A9CC-64FFB9A98157}" srcOrd="2" destOrd="0" parTransId="{16F102E4-6FD0-413E-AF0B-9570D55D97BD}" sibTransId="{627C5BB0-3A72-45D9-A394-256EE3986AB3}"/>
    <dgm:cxn modelId="{DE8E232F-D96D-4624-A5B1-8CEB6B07425A}" type="presOf" srcId="{B36805F1-1A26-4EA3-9773-7CB7D0B74A47}" destId="{33B8C528-80B2-472D-9692-8F1788AB7EC9}" srcOrd="0" destOrd="0" presId="urn:microsoft.com/office/officeart/2005/8/layout/vList5"/>
    <dgm:cxn modelId="{C9CCFA7D-4E71-4F51-9B63-E43562F18E46}" type="presOf" srcId="{A941703B-3989-4CCF-82DF-D90B0FAABB1E}" destId="{9C9D0967-FA58-46BA-9235-5B5B6530A1AA}" srcOrd="0" destOrd="0" presId="urn:microsoft.com/office/officeart/2005/8/layout/vList5"/>
    <dgm:cxn modelId="{728CF26E-20C7-4533-9A61-D869D824E9EC}" type="presParOf" srcId="{33B8C528-80B2-472D-9692-8F1788AB7EC9}" destId="{DD4A62C7-52B3-4878-BF01-E85F977063BD}" srcOrd="0" destOrd="0" presId="urn:microsoft.com/office/officeart/2005/8/layout/vList5"/>
    <dgm:cxn modelId="{62F0826C-DF5E-4AFF-8D23-5F1F314B588D}" type="presParOf" srcId="{DD4A62C7-52B3-4878-BF01-E85F977063BD}" destId="{D4CBDBA8-A4E6-4F9A-B98A-1579BA25CE39}" srcOrd="0" destOrd="0" presId="urn:microsoft.com/office/officeart/2005/8/layout/vList5"/>
    <dgm:cxn modelId="{EB8533F9-3522-4AEF-87BD-492D853622E4}" type="presParOf" srcId="{33B8C528-80B2-472D-9692-8F1788AB7EC9}" destId="{C20CC4C3-A18D-47A0-B61A-C86FAC7878AB}" srcOrd="1" destOrd="0" presId="urn:microsoft.com/office/officeart/2005/8/layout/vList5"/>
    <dgm:cxn modelId="{AE8FD3F8-A6FB-4FDD-8D0C-34B43A805B32}" type="presParOf" srcId="{33B8C528-80B2-472D-9692-8F1788AB7EC9}" destId="{54A3307B-93E8-4A13-9DC4-895525361CF7}" srcOrd="2" destOrd="0" presId="urn:microsoft.com/office/officeart/2005/8/layout/vList5"/>
    <dgm:cxn modelId="{31890EE2-4E6D-4EEB-86CE-6B87642502E3}" type="presParOf" srcId="{54A3307B-93E8-4A13-9DC4-895525361CF7}" destId="{9C9D0967-FA58-46BA-9235-5B5B6530A1AA}" srcOrd="0" destOrd="0" presId="urn:microsoft.com/office/officeart/2005/8/layout/vList5"/>
    <dgm:cxn modelId="{956A10AF-BAE4-43A1-A7FC-02FDAC37D849}" type="presParOf" srcId="{54A3307B-93E8-4A13-9DC4-895525361CF7}" destId="{ED89CD7F-7917-4904-80B4-783F736258A1}" srcOrd="1" destOrd="0" presId="urn:microsoft.com/office/officeart/2005/8/layout/vList5"/>
    <dgm:cxn modelId="{56F58D0A-DE0C-43D6-932B-E42A0BA39DED}" type="presParOf" srcId="{33B8C528-80B2-472D-9692-8F1788AB7EC9}" destId="{644D8222-4A71-4720-8FA7-1D26A5AFF0B5}" srcOrd="3" destOrd="0" presId="urn:microsoft.com/office/officeart/2005/8/layout/vList5"/>
    <dgm:cxn modelId="{3BCAAA78-395B-46C7-8C7D-518FA9A60790}" type="presParOf" srcId="{33B8C528-80B2-472D-9692-8F1788AB7EC9}" destId="{AFE0987D-7B5A-4C81-BA3B-2D2739472C53}" srcOrd="4" destOrd="0" presId="urn:microsoft.com/office/officeart/2005/8/layout/vList5"/>
    <dgm:cxn modelId="{C3199DFB-E088-4A6A-944D-1F00B78C0317}" type="presParOf" srcId="{AFE0987D-7B5A-4C81-BA3B-2D2739472C53}" destId="{CF365A74-CAAD-414D-A1D9-DFD9ADC1E2B8}" srcOrd="0" destOrd="0" presId="urn:microsoft.com/office/officeart/2005/8/layout/vList5"/>
    <dgm:cxn modelId="{40BAB662-DECE-42D3-AD1F-58C0070A5831}" type="presParOf" srcId="{AFE0987D-7B5A-4C81-BA3B-2D2739472C53}" destId="{E67F6727-7A83-4D6F-B692-20DDFF77EE91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F48DD-9107-47F3-A642-DC7DA01577F3}" type="datetimeFigureOut">
              <a:rPr lang="en-US" smtClean="0"/>
              <a:pPr/>
              <a:t>27/05/2022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C13AA-3275-49B3-B194-485A5313C9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C13AA-3275-49B3-B194-485A5313C92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C13AA-3275-49B3-B194-485A5313C923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C13AA-3275-49B3-B194-485A5313C92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C13AA-3275-49B3-B194-485A5313C92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C13AA-3275-49B3-B194-485A5313C92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C13AA-3275-49B3-B194-485A5313C923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C13AA-3275-49B3-B194-485A5313C923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300" marR="177165" indent="-22923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935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C13AA-3275-49B3-B194-485A5313C923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C13AA-3275-49B3-B194-485A5313C923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C13AA-3275-49B3-B194-485A5313C923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27/05/2022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27/05/2022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27/05/2022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27/05/2022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27/05/2022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55794" y="1443608"/>
            <a:ext cx="2280411" cy="785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33436" y="2733675"/>
            <a:ext cx="10534650" cy="2608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27/05/2022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2343" y="381001"/>
            <a:ext cx="9985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514600"/>
            <a:ext cx="8008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anose="02040602050305030304" pitchFamily="18" charset="0"/>
              </a:rPr>
              <a:t>PLAQUE CONTROL IN CHILDREN 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200" y="5715000"/>
            <a:ext cx="11393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ook Antiqua" panose="02040602050305030304" pitchFamily="18" charset="0"/>
              </a:rPr>
              <a:t>DEPARTMENT </a:t>
            </a:r>
            <a:r>
              <a:rPr lang="en-US" sz="2800" dirty="0" smtClean="0">
                <a:latin typeface="Book Antiqua" panose="02040602050305030304" pitchFamily="18" charset="0"/>
              </a:rPr>
              <a:t>OF PEDODONTICS AND PREVENTIVE DENTISTRY  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81" r="15781"/>
          <a:stretch/>
        </p:blipFill>
        <p:spPr>
          <a:xfrm>
            <a:off x="0" y="0"/>
            <a:ext cx="1857828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74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9382" y="264946"/>
            <a:ext cx="4979417" cy="2091598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95275" indent="-283210">
              <a:lnSpc>
                <a:spcPct val="100000"/>
              </a:lnSpc>
              <a:spcBef>
                <a:spcPts val="77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0" dirty="0">
                <a:latin typeface="Calibri"/>
                <a:cs typeface="Calibri"/>
              </a:rPr>
              <a:t>Erythrosine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spcBef>
                <a:spcPts val="67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0" dirty="0">
                <a:latin typeface="Calibri"/>
                <a:cs typeface="Calibri"/>
              </a:rPr>
              <a:t>Two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tone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solution</a:t>
            </a:r>
            <a:endParaRPr sz="2800">
              <a:latin typeface="Calibri"/>
              <a:cs typeface="Calibri"/>
            </a:endParaRPr>
          </a:p>
          <a:p>
            <a:pPr marL="329565" indent="-317500">
              <a:lnSpc>
                <a:spcPct val="100000"/>
              </a:lnSpc>
              <a:spcBef>
                <a:spcPts val="675"/>
              </a:spcBef>
              <a:buSzPct val="96428"/>
              <a:buFont typeface="Wingdings"/>
              <a:buChar char=""/>
              <a:tabLst>
                <a:tab pos="330200" algn="l"/>
              </a:tabLst>
            </a:pPr>
            <a:r>
              <a:rPr sz="2800" spc="-5" smtClean="0">
                <a:latin typeface="Calibri"/>
                <a:cs typeface="Calibri"/>
              </a:rPr>
              <a:t>Basic</a:t>
            </a:r>
            <a:r>
              <a:rPr sz="2800" spc="-20" smtClean="0">
                <a:latin typeface="Calibri"/>
                <a:cs typeface="Calibri"/>
              </a:rPr>
              <a:t> </a:t>
            </a:r>
            <a:r>
              <a:rPr sz="2800" spc="-10" smtClean="0">
                <a:latin typeface="Calibri"/>
                <a:cs typeface="Calibri"/>
              </a:rPr>
              <a:t>fuchsin</a:t>
            </a:r>
            <a:endParaRPr lang="en-US" sz="2800" spc="-10" dirty="0" smtClean="0">
              <a:latin typeface="Calibri"/>
              <a:cs typeface="Calibri"/>
            </a:endParaRPr>
          </a:p>
          <a:p>
            <a:pPr marL="329565" indent="-317500">
              <a:lnSpc>
                <a:spcPct val="100000"/>
              </a:lnSpc>
              <a:spcBef>
                <a:spcPts val="675"/>
              </a:spcBef>
              <a:buSzPct val="96428"/>
              <a:buFont typeface="Wingdings"/>
              <a:buChar char=""/>
              <a:tabLst>
                <a:tab pos="330200" algn="l"/>
              </a:tabLst>
            </a:pPr>
            <a:r>
              <a:rPr lang="en-US" sz="2800" spc="-10" dirty="0" err="1" smtClean="0">
                <a:latin typeface="Calibri"/>
                <a:cs typeface="Calibri"/>
              </a:rPr>
              <a:t>Plak</a:t>
            </a:r>
            <a:r>
              <a:rPr lang="en-US" sz="2800" spc="-10" dirty="0" smtClean="0">
                <a:latin typeface="Calibri"/>
                <a:cs typeface="Calibri"/>
              </a:rPr>
              <a:t> light system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20200" y="3276600"/>
            <a:ext cx="2626619" cy="17586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1600" y="3505200"/>
            <a:ext cx="3657600" cy="2133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68696" y="4181855"/>
            <a:ext cx="2210176" cy="199146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304800"/>
            <a:ext cx="3505174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07918"/>
            <a:ext cx="9876155" cy="2386551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tabLst>
                <a:tab pos="241935" algn="l"/>
              </a:tabLst>
            </a:pPr>
            <a:r>
              <a:rPr sz="3200" b="1" spc="-10" dirty="0">
                <a:latin typeface="Calibri"/>
                <a:cs typeface="Calibri"/>
              </a:rPr>
              <a:t>Application</a:t>
            </a:r>
            <a:endParaRPr sz="3200" b="1">
              <a:latin typeface="Calibri"/>
              <a:cs typeface="Calibri"/>
            </a:endParaRPr>
          </a:p>
          <a:p>
            <a:pPr marL="241300" marR="5080" indent="-229235">
              <a:lnSpc>
                <a:spcPts val="3030"/>
              </a:lnSpc>
              <a:spcBef>
                <a:spcPts val="104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Directly</a:t>
            </a:r>
            <a:r>
              <a:rPr sz="2800" spc="-5" dirty="0">
                <a:latin typeface="Calibri"/>
                <a:cs typeface="Calibri"/>
              </a:rPr>
              <a:t> applied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tooth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surface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using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cotton</a:t>
            </a:r>
            <a:r>
              <a:rPr sz="2800" spc="-10" dirty="0">
                <a:latin typeface="Calibri"/>
                <a:cs typeface="Calibri"/>
              </a:rPr>
              <a:t> pellet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0" dirty="0">
                <a:latin typeface="Calibri"/>
                <a:cs typeface="Calibri"/>
              </a:rPr>
              <a:t>rinsed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after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proper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dilution</a:t>
            </a:r>
            <a:endParaRPr sz="2800">
              <a:latin typeface="Calibri"/>
              <a:cs typeface="Calibri"/>
            </a:endParaRPr>
          </a:p>
          <a:p>
            <a:pPr marL="241300" marR="410209" indent="-229235">
              <a:lnSpc>
                <a:spcPts val="3020"/>
              </a:lnSpc>
              <a:spcBef>
                <a:spcPts val="994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45" dirty="0">
                <a:latin typeface="Calibri"/>
                <a:cs typeface="Calibri"/>
              </a:rPr>
              <a:t>Tablet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wafers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may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chewed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 swished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spc="-5" dirty="0">
                <a:latin typeface="Calibri"/>
                <a:cs typeface="Calibri"/>
              </a:rPr>
              <a:t> 30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 60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sec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rinsed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6100" y="184404"/>
            <a:ext cx="2210176" cy="1989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14315" y="1312163"/>
            <a:ext cx="2254250" cy="1126490"/>
          </a:xfrm>
          <a:custGeom>
            <a:avLst/>
            <a:gdLst/>
            <a:ahLst/>
            <a:cxnLst/>
            <a:rect l="l" t="t" r="r" b="b"/>
            <a:pathLst>
              <a:path w="2254250" h="1126489">
                <a:moveTo>
                  <a:pt x="2141347" y="0"/>
                </a:moveTo>
                <a:lnTo>
                  <a:pt x="112649" y="0"/>
                </a:lnTo>
                <a:lnTo>
                  <a:pt x="68794" y="8850"/>
                </a:lnTo>
                <a:lnTo>
                  <a:pt x="32988" y="32988"/>
                </a:lnTo>
                <a:lnTo>
                  <a:pt x="8850" y="68794"/>
                </a:lnTo>
                <a:lnTo>
                  <a:pt x="0" y="112649"/>
                </a:lnTo>
                <a:lnTo>
                  <a:pt x="0" y="1013587"/>
                </a:lnTo>
                <a:lnTo>
                  <a:pt x="8850" y="1057441"/>
                </a:lnTo>
                <a:lnTo>
                  <a:pt x="32988" y="1093247"/>
                </a:lnTo>
                <a:lnTo>
                  <a:pt x="68794" y="1117385"/>
                </a:lnTo>
                <a:lnTo>
                  <a:pt x="112649" y="1126236"/>
                </a:lnTo>
                <a:lnTo>
                  <a:pt x="2141347" y="1126236"/>
                </a:lnTo>
                <a:lnTo>
                  <a:pt x="2185201" y="1117385"/>
                </a:lnTo>
                <a:lnTo>
                  <a:pt x="2221007" y="1093247"/>
                </a:lnTo>
                <a:lnTo>
                  <a:pt x="2245145" y="1057441"/>
                </a:lnTo>
                <a:lnTo>
                  <a:pt x="2253995" y="1013587"/>
                </a:lnTo>
                <a:lnTo>
                  <a:pt x="2253995" y="112649"/>
                </a:lnTo>
                <a:lnTo>
                  <a:pt x="2245145" y="68794"/>
                </a:lnTo>
                <a:lnTo>
                  <a:pt x="2221007" y="32988"/>
                </a:lnTo>
                <a:lnTo>
                  <a:pt x="2185201" y="8850"/>
                </a:lnTo>
                <a:lnTo>
                  <a:pt x="214134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196215">
              <a:lnSpc>
                <a:spcPts val="2860"/>
              </a:lnSpc>
              <a:spcBef>
                <a:spcPts val="415"/>
              </a:spcBef>
            </a:pPr>
            <a:r>
              <a:rPr dirty="0"/>
              <a:t>Methods </a:t>
            </a:r>
            <a:r>
              <a:rPr spc="-5" dirty="0"/>
              <a:t>of </a:t>
            </a:r>
            <a:r>
              <a:rPr dirty="0"/>
              <a:t> </a:t>
            </a:r>
            <a:r>
              <a:rPr spc="-5" dirty="0"/>
              <a:t>plaque</a:t>
            </a:r>
            <a:r>
              <a:rPr spc="-75" dirty="0"/>
              <a:t> </a:t>
            </a:r>
            <a:r>
              <a:rPr spc="-15" dirty="0"/>
              <a:t>control</a:t>
            </a:r>
          </a:p>
        </p:txBody>
      </p:sp>
      <p:sp>
        <p:nvSpPr>
          <p:cNvPr id="4" name="object 4"/>
          <p:cNvSpPr/>
          <p:nvPr/>
        </p:nvSpPr>
        <p:spPr>
          <a:xfrm>
            <a:off x="6506082" y="2978023"/>
            <a:ext cx="731520" cy="1016635"/>
          </a:xfrm>
          <a:custGeom>
            <a:avLst/>
            <a:gdLst/>
            <a:ahLst/>
            <a:cxnLst/>
            <a:rect l="l" t="t" r="r" b="b"/>
            <a:pathLst>
              <a:path w="731520" h="1016635">
                <a:moveTo>
                  <a:pt x="72263" y="0"/>
                </a:moveTo>
                <a:lnTo>
                  <a:pt x="0" y="269493"/>
                </a:lnTo>
                <a:lnTo>
                  <a:pt x="68325" y="229997"/>
                </a:lnTo>
                <a:lnTo>
                  <a:pt x="457835" y="904494"/>
                </a:lnTo>
                <a:lnTo>
                  <a:pt x="389509" y="943990"/>
                </a:lnTo>
                <a:lnTo>
                  <a:pt x="658876" y="1016253"/>
                </a:lnTo>
                <a:lnTo>
                  <a:pt x="731139" y="746759"/>
                </a:lnTo>
                <a:lnTo>
                  <a:pt x="662813" y="786257"/>
                </a:lnTo>
                <a:lnTo>
                  <a:pt x="273303" y="111632"/>
                </a:lnTo>
                <a:lnTo>
                  <a:pt x="341630" y="72262"/>
                </a:lnTo>
                <a:lnTo>
                  <a:pt x="72263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75119" y="4533900"/>
            <a:ext cx="2254250" cy="1126490"/>
          </a:xfrm>
          <a:custGeom>
            <a:avLst/>
            <a:gdLst/>
            <a:ahLst/>
            <a:cxnLst/>
            <a:rect l="l" t="t" r="r" b="b"/>
            <a:pathLst>
              <a:path w="2254250" h="1126489">
                <a:moveTo>
                  <a:pt x="2141347" y="0"/>
                </a:moveTo>
                <a:lnTo>
                  <a:pt x="112649" y="0"/>
                </a:lnTo>
                <a:lnTo>
                  <a:pt x="68794" y="8850"/>
                </a:lnTo>
                <a:lnTo>
                  <a:pt x="32988" y="32988"/>
                </a:lnTo>
                <a:lnTo>
                  <a:pt x="8850" y="68794"/>
                </a:lnTo>
                <a:lnTo>
                  <a:pt x="0" y="112649"/>
                </a:lnTo>
                <a:lnTo>
                  <a:pt x="0" y="1013587"/>
                </a:lnTo>
                <a:lnTo>
                  <a:pt x="8850" y="1057441"/>
                </a:lnTo>
                <a:lnTo>
                  <a:pt x="32988" y="1093247"/>
                </a:lnTo>
                <a:lnTo>
                  <a:pt x="68794" y="1117385"/>
                </a:lnTo>
                <a:lnTo>
                  <a:pt x="112649" y="1126236"/>
                </a:lnTo>
                <a:lnTo>
                  <a:pt x="2141347" y="1126236"/>
                </a:lnTo>
                <a:lnTo>
                  <a:pt x="2185201" y="1117385"/>
                </a:lnTo>
                <a:lnTo>
                  <a:pt x="2221007" y="1093247"/>
                </a:lnTo>
                <a:lnTo>
                  <a:pt x="2245145" y="1057441"/>
                </a:lnTo>
                <a:lnTo>
                  <a:pt x="2253996" y="1013587"/>
                </a:lnTo>
                <a:lnTo>
                  <a:pt x="2253996" y="112649"/>
                </a:lnTo>
                <a:lnTo>
                  <a:pt x="2245145" y="68794"/>
                </a:lnTo>
                <a:lnTo>
                  <a:pt x="2221007" y="32988"/>
                </a:lnTo>
                <a:lnTo>
                  <a:pt x="2185201" y="8850"/>
                </a:lnTo>
                <a:lnTo>
                  <a:pt x="214134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94550" y="4847971"/>
            <a:ext cx="121539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chemical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03391" y="5448300"/>
            <a:ext cx="70485" cy="428625"/>
          </a:xfrm>
          <a:custGeom>
            <a:avLst/>
            <a:gdLst/>
            <a:ahLst/>
            <a:cxnLst/>
            <a:rect l="l" t="t" r="r" b="b"/>
            <a:pathLst>
              <a:path w="70485" h="428625">
                <a:moveTo>
                  <a:pt x="35052" y="0"/>
                </a:moveTo>
                <a:lnTo>
                  <a:pt x="0" y="214122"/>
                </a:lnTo>
                <a:lnTo>
                  <a:pt x="35052" y="428244"/>
                </a:lnTo>
                <a:lnTo>
                  <a:pt x="35052" y="342595"/>
                </a:lnTo>
                <a:lnTo>
                  <a:pt x="49072" y="342595"/>
                </a:lnTo>
                <a:lnTo>
                  <a:pt x="70104" y="214122"/>
                </a:lnTo>
                <a:lnTo>
                  <a:pt x="49064" y="85597"/>
                </a:lnTo>
                <a:lnTo>
                  <a:pt x="35052" y="85597"/>
                </a:lnTo>
                <a:lnTo>
                  <a:pt x="35052" y="0"/>
                </a:lnTo>
                <a:close/>
              </a:path>
              <a:path w="70485" h="428625">
                <a:moveTo>
                  <a:pt x="49072" y="342595"/>
                </a:moveTo>
                <a:lnTo>
                  <a:pt x="35052" y="342595"/>
                </a:lnTo>
                <a:lnTo>
                  <a:pt x="35052" y="428244"/>
                </a:lnTo>
                <a:lnTo>
                  <a:pt x="49072" y="342595"/>
                </a:lnTo>
                <a:close/>
              </a:path>
              <a:path w="70485" h="428625">
                <a:moveTo>
                  <a:pt x="35052" y="0"/>
                </a:moveTo>
                <a:lnTo>
                  <a:pt x="35052" y="85597"/>
                </a:lnTo>
                <a:lnTo>
                  <a:pt x="49064" y="85597"/>
                </a:lnTo>
                <a:lnTo>
                  <a:pt x="35052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53511" y="4533900"/>
            <a:ext cx="2254250" cy="1126490"/>
          </a:xfrm>
          <a:custGeom>
            <a:avLst/>
            <a:gdLst/>
            <a:ahLst/>
            <a:cxnLst/>
            <a:rect l="l" t="t" r="r" b="b"/>
            <a:pathLst>
              <a:path w="2254250" h="1126489">
                <a:moveTo>
                  <a:pt x="2141347" y="0"/>
                </a:moveTo>
                <a:lnTo>
                  <a:pt x="112649" y="0"/>
                </a:lnTo>
                <a:lnTo>
                  <a:pt x="68794" y="8850"/>
                </a:lnTo>
                <a:lnTo>
                  <a:pt x="32988" y="32988"/>
                </a:lnTo>
                <a:lnTo>
                  <a:pt x="8850" y="68794"/>
                </a:lnTo>
                <a:lnTo>
                  <a:pt x="0" y="112649"/>
                </a:lnTo>
                <a:lnTo>
                  <a:pt x="0" y="1013587"/>
                </a:lnTo>
                <a:lnTo>
                  <a:pt x="8850" y="1057441"/>
                </a:lnTo>
                <a:lnTo>
                  <a:pt x="32988" y="1093247"/>
                </a:lnTo>
                <a:lnTo>
                  <a:pt x="68794" y="1117385"/>
                </a:lnTo>
                <a:lnTo>
                  <a:pt x="112649" y="1126236"/>
                </a:lnTo>
                <a:lnTo>
                  <a:pt x="2141347" y="1126236"/>
                </a:lnTo>
                <a:lnTo>
                  <a:pt x="2185201" y="1117385"/>
                </a:lnTo>
                <a:lnTo>
                  <a:pt x="2221007" y="1093247"/>
                </a:lnTo>
                <a:lnTo>
                  <a:pt x="2245145" y="1057441"/>
                </a:lnTo>
                <a:lnTo>
                  <a:pt x="2253996" y="1013587"/>
                </a:lnTo>
                <a:lnTo>
                  <a:pt x="2253996" y="112649"/>
                </a:lnTo>
                <a:lnTo>
                  <a:pt x="2245145" y="68794"/>
                </a:lnTo>
                <a:lnTo>
                  <a:pt x="2221007" y="32988"/>
                </a:lnTo>
                <a:lnTo>
                  <a:pt x="2185201" y="8850"/>
                </a:lnTo>
                <a:lnTo>
                  <a:pt x="214134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306826" y="4847971"/>
            <a:ext cx="154940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mechanical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45786" y="2978023"/>
            <a:ext cx="731520" cy="1016635"/>
          </a:xfrm>
          <a:custGeom>
            <a:avLst/>
            <a:gdLst/>
            <a:ahLst/>
            <a:cxnLst/>
            <a:rect l="l" t="t" r="r" b="b"/>
            <a:pathLst>
              <a:path w="731520" h="1016635">
                <a:moveTo>
                  <a:pt x="658749" y="0"/>
                </a:moveTo>
                <a:lnTo>
                  <a:pt x="389382" y="72262"/>
                </a:lnTo>
                <a:lnTo>
                  <a:pt x="457708" y="111632"/>
                </a:lnTo>
                <a:lnTo>
                  <a:pt x="68325" y="786257"/>
                </a:lnTo>
                <a:lnTo>
                  <a:pt x="0" y="746759"/>
                </a:lnTo>
                <a:lnTo>
                  <a:pt x="72136" y="1016253"/>
                </a:lnTo>
                <a:lnTo>
                  <a:pt x="341502" y="943990"/>
                </a:lnTo>
                <a:lnTo>
                  <a:pt x="273176" y="904494"/>
                </a:lnTo>
                <a:lnTo>
                  <a:pt x="662686" y="229997"/>
                </a:lnTo>
                <a:lnTo>
                  <a:pt x="731012" y="269493"/>
                </a:lnTo>
                <a:lnTo>
                  <a:pt x="658749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623" y="2601467"/>
            <a:ext cx="2116929" cy="252374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93935" y="2933700"/>
            <a:ext cx="2084831" cy="219151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6949" y="478536"/>
            <a:ext cx="1991023" cy="1799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28814" y="242824"/>
          <a:ext cx="10515600" cy="61519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/>
                <a:gridCol w="5257800"/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Mechanical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plaque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control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aids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Chemical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plaque</a:t>
                      </a:r>
                      <a:r>
                        <a:rPr sz="1800" b="1" spc="3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control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agents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Dentifrices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559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Bis-biguanides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and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related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compounds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Chlorhexidine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Alhexidine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35" dirty="0">
                          <a:latin typeface="Calibri"/>
                          <a:cs typeface="Calibri"/>
                        </a:rPr>
                        <a:t>Tooth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brush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Quaternary ammonium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compound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tylpyridinium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Dental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floss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Antibiotics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Pencillin,tetracycline,vancomycin,metronidazole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Oral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irrigation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Fluoride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inorganic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ions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88773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Stannous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fluoride,chlorine</a:t>
                      </a:r>
                      <a:r>
                        <a:rPr sz="18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dioxide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,hydrogen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peroxide,sodium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bicarbonate,sodium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chloride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91439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Interproximal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brushes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Enzymes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Dextranase,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glucose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amyloglucosidase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Wooden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tips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Organic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compound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Saguinarine,menthol/thymol,soluble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pyrophosphates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37087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Gauze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piece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infants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Gingival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massage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30" dirty="0">
                          <a:latin typeface="Calibri"/>
                          <a:cs typeface="Calibri"/>
                        </a:rPr>
                        <a:t>Tongue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scrapers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9247" y="3966971"/>
            <a:ext cx="2080260" cy="2653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09676"/>
            <a:ext cx="5102861" cy="6857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000000"/>
                </a:solidFill>
                <a:latin typeface="Calibri Light"/>
                <a:cs typeface="Calibri Light"/>
              </a:rPr>
              <a:t>DENTIFRICES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2012695"/>
            <a:ext cx="9269095" cy="4314001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80645">
              <a:lnSpc>
                <a:spcPts val="3020"/>
              </a:lnSpc>
              <a:spcBef>
                <a:spcPts val="480"/>
              </a:spcBef>
              <a:tabLst>
                <a:tab pos="8180705" algn="l"/>
              </a:tabLst>
            </a:pP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40" dirty="0">
                <a:latin typeface="Calibri"/>
                <a:cs typeface="Calibri"/>
              </a:rPr>
              <a:t>st</a:t>
            </a:r>
            <a:r>
              <a:rPr sz="2800" spc="-5" dirty="0">
                <a:latin typeface="Calibri"/>
                <a:cs typeface="Calibri"/>
              </a:rPr>
              <a:t>an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use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th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brus</a:t>
            </a:r>
            <a:r>
              <a:rPr sz="2800" spc="-5" dirty="0">
                <a:latin typeface="Calibri"/>
                <a:cs typeface="Calibri"/>
              </a:rPr>
              <a:t>h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emo</a:t>
            </a:r>
            <a:r>
              <a:rPr sz="2800" spc="-35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ba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-3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erial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plaque,  material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alba 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debris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from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gingiva</a:t>
            </a:r>
            <a:r>
              <a:rPr sz="2800" spc="-5" dirty="0">
                <a:latin typeface="Calibri"/>
                <a:cs typeface="Calibri"/>
              </a:rPr>
              <a:t> and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teeth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cosmetic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,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sanitary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,prevention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therapeutic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purpose.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endParaRPr lang="en-US" sz="2800" spc="-5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800" spc="-5" smtClean="0">
                <a:latin typeface="Calibri"/>
                <a:cs typeface="Calibri"/>
              </a:rPr>
              <a:t>Function</a:t>
            </a:r>
            <a:endParaRPr sz="2800">
              <a:latin typeface="Calibri"/>
              <a:cs typeface="Calibri"/>
            </a:endParaRPr>
          </a:p>
          <a:p>
            <a:pPr marL="455930" indent="-443865">
              <a:lnSpc>
                <a:spcPct val="100000"/>
              </a:lnSpc>
              <a:spcBef>
                <a:spcPts val="660"/>
              </a:spcBef>
              <a:buFont typeface="Wingdings"/>
              <a:buChar char=""/>
              <a:tabLst>
                <a:tab pos="455930" algn="l"/>
                <a:tab pos="456565" algn="l"/>
              </a:tabLst>
            </a:pPr>
            <a:r>
              <a:rPr sz="2800" spc="-15" dirty="0">
                <a:latin typeface="Calibri"/>
                <a:cs typeface="Calibri"/>
              </a:rPr>
              <a:t>Minimize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plaque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build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up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spcBef>
                <a:spcPts val="670"/>
              </a:spcBef>
              <a:buFont typeface="Wingdings"/>
              <a:buChar char=""/>
              <a:tabLst>
                <a:tab pos="295910" algn="l"/>
              </a:tabLst>
            </a:pPr>
            <a:r>
              <a:rPr sz="2800" spc="-10" dirty="0">
                <a:latin typeface="Calibri"/>
                <a:cs typeface="Calibri"/>
              </a:rPr>
              <a:t>Anticarious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action</a:t>
            </a:r>
            <a:endParaRPr sz="2800">
              <a:latin typeface="Calibri"/>
              <a:cs typeface="Calibri"/>
            </a:endParaRPr>
          </a:p>
          <a:p>
            <a:pPr marL="537210" indent="-524510">
              <a:lnSpc>
                <a:spcPct val="100000"/>
              </a:lnSpc>
              <a:spcBef>
                <a:spcPts val="665"/>
              </a:spcBef>
              <a:buFont typeface="Wingdings"/>
              <a:buChar char=""/>
              <a:tabLst>
                <a:tab pos="536575" algn="l"/>
                <a:tab pos="537210" algn="l"/>
                <a:tab pos="1938655" algn="l"/>
              </a:tabLst>
            </a:pPr>
            <a:r>
              <a:rPr sz="2800" spc="-20" dirty="0">
                <a:latin typeface="Calibri"/>
                <a:cs typeface="Calibri"/>
              </a:rPr>
              <a:t>Removal	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stains</a:t>
            </a:r>
            <a:endParaRPr sz="2800">
              <a:latin typeface="Calibri"/>
              <a:cs typeface="Calibri"/>
            </a:endParaRPr>
          </a:p>
          <a:p>
            <a:pPr marL="617855" indent="-605790">
              <a:lnSpc>
                <a:spcPct val="100000"/>
              </a:lnSpc>
              <a:spcBef>
                <a:spcPts val="660"/>
              </a:spcBef>
              <a:buFont typeface="Wingdings"/>
              <a:buChar char=""/>
              <a:tabLst>
                <a:tab pos="617855" algn="l"/>
                <a:tab pos="618490" algn="l"/>
              </a:tabLst>
            </a:pPr>
            <a:r>
              <a:rPr sz="2800" spc="-5" dirty="0">
                <a:latin typeface="Calibri"/>
                <a:cs typeface="Calibri"/>
              </a:rPr>
              <a:t>Mouth</a:t>
            </a:r>
            <a:r>
              <a:rPr sz="2800" spc="-10" dirty="0">
                <a:latin typeface="Calibri"/>
                <a:cs typeface="Calibri"/>
              </a:rPr>
              <a:t> freshner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7600" y="228600"/>
            <a:ext cx="3477768" cy="174193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4328" y="3429000"/>
            <a:ext cx="435254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5583" y="324993"/>
            <a:ext cx="467461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smtClean="0">
                <a:solidFill>
                  <a:srgbClr val="000000"/>
                </a:solidFill>
                <a:latin typeface="Calibri Light"/>
                <a:cs typeface="Calibri Light"/>
              </a:rPr>
              <a:t>COMPOS</a:t>
            </a:r>
            <a:r>
              <a:rPr lang="en-US" sz="4400" spc="-15" dirty="0" smtClean="0">
                <a:solidFill>
                  <a:srgbClr val="000000"/>
                </a:solidFill>
                <a:latin typeface="Calibri Light"/>
                <a:cs typeface="Calibri Light"/>
              </a:rPr>
              <a:t>I</a:t>
            </a:r>
            <a:r>
              <a:rPr sz="4400" spc="-15" smtClean="0">
                <a:solidFill>
                  <a:srgbClr val="000000"/>
                </a:solidFill>
                <a:latin typeface="Calibri Light"/>
                <a:cs typeface="Calibri Light"/>
              </a:rPr>
              <a:t>TION</a:t>
            </a:r>
            <a:endParaRPr sz="4400">
              <a:latin typeface="Calibri Light"/>
              <a:cs typeface="Calibri Ligh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28600" y="1066800"/>
          <a:ext cx="10515600" cy="55830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/>
                <a:gridCol w="3505200"/>
                <a:gridCol w="3505200"/>
              </a:tblGrid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AGENTS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20" dirty="0">
                          <a:latin typeface="Calibri"/>
                          <a:cs typeface="Calibri"/>
                        </a:rPr>
                        <a:t>MATERIALS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USED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FUNCTION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Polishing/Abrasive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5783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Calcium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carbonate,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dicalicum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phosphate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dehydrate,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alumina,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silica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mild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abrasive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action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20116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Binding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/thickening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Water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soluble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agents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34099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Alginates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,sodium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carboxymethyl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cellulose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Water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insoluble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69088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Magnesium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aluminum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silicate,colloidal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silica,sodium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magnesium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silicate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Stability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consistency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Detergents/surfactants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Sodium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lauryl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sulfate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7645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Produces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foam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which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aids in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removal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debris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64013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Humectants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5918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Sorbitol,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glycerin,polyethylene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glycol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Reducing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loss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moisture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Flavoring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324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Peppermint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oil,spearmint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oil,oil</a:t>
                      </a:r>
                      <a:r>
                        <a:rPr sz="1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wintergreen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4851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Render product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pleasant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to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use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fresh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taste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6583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water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Distilled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water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Vehicle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81388" y="45719"/>
            <a:ext cx="2052827" cy="2028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67144" y="2490216"/>
          <a:ext cx="10980419" cy="3844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0140"/>
                <a:gridCol w="3660140"/>
                <a:gridCol w="3660139"/>
              </a:tblGrid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Therapeutic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Tetrasodium,zncl,pyrophosphate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Therapeutic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action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00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Sweeting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Saccharin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Sweetener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75958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Antibacterial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8420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Triclosan,delmopinol,metallic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ions,zinc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citrate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trihydrate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5958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Anticaries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968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Sodium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monoflurophosphate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Sodium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fluoride,stannous</a:t>
                      </a:r>
                      <a:r>
                        <a:rPr sz="1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fluoride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7594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Anticalculus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Pyrophosphates,zinc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citrate,zinc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chloride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,gantrez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acid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Inhibits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mineralization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plaque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5961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Desensitizing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0636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Sodium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fluoride,potassium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nitrate,strontium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chloride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5823"/>
            <a:ext cx="1962912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8228"/>
            <a:ext cx="77171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>
                <a:solidFill>
                  <a:srgbClr val="000000"/>
                </a:solidFill>
                <a:latin typeface="Calibri Light"/>
                <a:cs typeface="Calibri Light"/>
              </a:rPr>
              <a:t>Recent</a:t>
            </a:r>
            <a:r>
              <a:rPr sz="4400" spc="1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spc="-15" dirty="0">
                <a:solidFill>
                  <a:srgbClr val="000000"/>
                </a:solidFill>
                <a:latin typeface="Calibri Light"/>
                <a:cs typeface="Calibri Light"/>
              </a:rPr>
              <a:t>development</a:t>
            </a:r>
            <a:r>
              <a:rPr sz="4400" spc="1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 Light"/>
                <a:cs typeface="Calibri Light"/>
              </a:rPr>
              <a:t>in</a:t>
            </a:r>
            <a:r>
              <a:rPr sz="4400" spc="-2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spc="-5" dirty="0">
                <a:solidFill>
                  <a:srgbClr val="000000"/>
                </a:solidFill>
                <a:latin typeface="Calibri Light"/>
                <a:cs typeface="Calibri Light"/>
              </a:rPr>
              <a:t>dentrifices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5850255" cy="258318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5" dirty="0">
                <a:latin typeface="Calibri"/>
                <a:cs typeface="Calibri"/>
              </a:rPr>
              <a:t>Tooth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paste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spc="-15" dirty="0">
                <a:latin typeface="Calibri"/>
                <a:cs typeface="Calibri"/>
              </a:rPr>
              <a:t> children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Herbal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tooth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paste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Whitening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tooth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paste(highly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abrasive)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Fluoride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tooth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paste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Sensitivity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tooth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paste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7252" y="4925567"/>
            <a:ext cx="2667000" cy="153466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705600" y="1027175"/>
            <a:ext cx="5111750" cy="4541520"/>
            <a:chOff x="6705600" y="1027175"/>
            <a:chExt cx="5111750" cy="45415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41892" y="1027175"/>
              <a:ext cx="2171700" cy="21061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05600" y="3168396"/>
              <a:ext cx="2743200" cy="16657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74351" y="4301791"/>
              <a:ext cx="2142744" cy="1266599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38144" y="4611623"/>
            <a:ext cx="2467355" cy="184861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0663" y="4722876"/>
            <a:ext cx="2590800" cy="176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09676"/>
            <a:ext cx="4569461" cy="6857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5" dirty="0">
                <a:solidFill>
                  <a:srgbClr val="000000"/>
                </a:solidFill>
                <a:latin typeface="Calibri Light"/>
                <a:cs typeface="Calibri Light"/>
              </a:rPr>
              <a:t>TOOTH</a:t>
            </a:r>
            <a:r>
              <a:rPr sz="4400" spc="-7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spc="-5" dirty="0">
                <a:solidFill>
                  <a:srgbClr val="000000"/>
                </a:solidFill>
                <a:latin typeface="Calibri Light"/>
                <a:cs typeface="Calibri Light"/>
              </a:rPr>
              <a:t>BRUSH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2220430"/>
            <a:ext cx="10297795" cy="2001189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The mechanical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cleaning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teeth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</a:t>
            </a:r>
            <a:r>
              <a:rPr sz="2800" spc="-5" dirty="0">
                <a:latin typeface="Calibri"/>
                <a:cs typeface="Calibri"/>
              </a:rPr>
              <a:t> be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traced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back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ancient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times.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Oral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hygiene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was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practiced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by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egypitans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5000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years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ago.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Romans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used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tooth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picks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made of </a:t>
            </a:r>
            <a:r>
              <a:rPr sz="2800" spc="-10" dirty="0">
                <a:latin typeface="Calibri"/>
                <a:cs typeface="Calibri"/>
              </a:rPr>
              <a:t>bones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metals</a:t>
            </a:r>
            <a:r>
              <a:rPr sz="2800" spc="-10" smtClean="0">
                <a:latin typeface="Calibri"/>
                <a:cs typeface="Calibri"/>
              </a:rPr>
              <a:t>.</a:t>
            </a:r>
            <a:endParaRPr lang="en-US" sz="2800" spc="-10" dirty="0" smtClean="0">
              <a:latin typeface="Calibri"/>
              <a:cs typeface="Calibri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first bristle toothbrush - China during the Tang dynasty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79985" y="257556"/>
            <a:ext cx="1753534" cy="213473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84239" y="5667"/>
            <a:ext cx="2154961" cy="239186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4267200"/>
            <a:ext cx="3429000" cy="252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562600" y="4267200"/>
            <a:ext cx="64008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first patent for a toothbrush - </a:t>
            </a:r>
            <a:r>
              <a:rPr lang="en-US" sz="2400" b="1" dirty="0" smtClean="0"/>
              <a:t>HN Wadsworth</a:t>
            </a:r>
          </a:p>
          <a:p>
            <a:r>
              <a:rPr lang="en-US" sz="2400" dirty="0" smtClean="0"/>
              <a:t>in 1857 (US Patent No. 18,653)</a:t>
            </a:r>
          </a:p>
          <a:p>
            <a:endParaRPr lang="en-US" sz="2400" dirty="0" smtClean="0"/>
          </a:p>
          <a:p>
            <a:r>
              <a:rPr lang="en-US" sz="2400" dirty="0" smtClean="0"/>
              <a:t>first electric toothbrush – Switzerland in 1954 by </a:t>
            </a:r>
            <a:r>
              <a:rPr lang="en-US" sz="2400" b="1" dirty="0" smtClean="0"/>
              <a:t>Dr Philippe-Guy </a:t>
            </a:r>
            <a:r>
              <a:rPr lang="en-US" sz="2400" b="1" dirty="0" err="1" smtClean="0"/>
              <a:t>Woog</a:t>
            </a: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3277" y="426212"/>
            <a:ext cx="396747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>
                <a:solidFill>
                  <a:srgbClr val="000000"/>
                </a:solidFill>
                <a:latin typeface="Calibri Light"/>
                <a:cs typeface="Calibri Light"/>
              </a:rPr>
              <a:t>ADA</a:t>
            </a:r>
            <a:r>
              <a:rPr sz="4400" spc="-6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spc="-10" dirty="0">
                <a:solidFill>
                  <a:srgbClr val="000000"/>
                </a:solidFill>
                <a:latin typeface="Calibri Light"/>
                <a:cs typeface="Calibri Light"/>
              </a:rPr>
              <a:t>Specification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822195"/>
            <a:ext cx="5026661" cy="37170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spc="-10" dirty="0">
                <a:latin typeface="Calibri"/>
                <a:cs typeface="Calibri"/>
              </a:rPr>
              <a:t>Length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: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to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1.25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inches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0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Width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:5/16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to </a:t>
            </a:r>
            <a:r>
              <a:rPr sz="2600" dirty="0">
                <a:latin typeface="Calibri"/>
                <a:cs typeface="Calibri"/>
              </a:rPr>
              <a:t>3/8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inches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0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spc="-10" dirty="0">
                <a:latin typeface="Calibri"/>
                <a:cs typeface="Calibri"/>
              </a:rPr>
              <a:t>Surface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area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:2.54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to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3.2cm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0"/>
              </a:spcBef>
              <a:buFont typeface="Arial MT"/>
              <a:buChar char="•"/>
              <a:tabLst>
                <a:tab pos="241935" algn="l"/>
                <a:tab pos="1662430" algn="l"/>
              </a:tabLst>
            </a:pPr>
            <a:r>
              <a:rPr sz="2600" dirty="0">
                <a:latin typeface="Calibri"/>
                <a:cs typeface="Calibri"/>
              </a:rPr>
              <a:t>No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rows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:	2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to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4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rows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0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No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tufts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:5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to </a:t>
            </a:r>
            <a:r>
              <a:rPr sz="2600" dirty="0">
                <a:latin typeface="Calibri"/>
                <a:cs typeface="Calibri"/>
              </a:rPr>
              <a:t>12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per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row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No</a:t>
            </a:r>
            <a:r>
              <a:rPr sz="2600" spc="-10" dirty="0">
                <a:latin typeface="Calibri"/>
                <a:cs typeface="Calibri"/>
              </a:rPr>
              <a:t> of </a:t>
            </a:r>
            <a:r>
              <a:rPr sz="2600" spc="-5" dirty="0">
                <a:latin typeface="Calibri"/>
                <a:cs typeface="Calibri"/>
              </a:rPr>
              <a:t>bristles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:80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to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85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per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tuft</a:t>
            </a:r>
            <a:endParaRPr sz="2600">
              <a:latin typeface="Calibri"/>
              <a:cs typeface="Calibri"/>
            </a:endParaRPr>
          </a:p>
          <a:p>
            <a:pPr marL="307975" indent="-295910">
              <a:lnSpc>
                <a:spcPct val="100000"/>
              </a:lnSpc>
              <a:spcBef>
                <a:spcPts val="60"/>
              </a:spcBef>
              <a:buSzPct val="96153"/>
              <a:buFont typeface="Wingdings"/>
              <a:buChar char=""/>
              <a:tabLst>
                <a:tab pos="308610" algn="l"/>
              </a:tabLst>
            </a:pPr>
            <a:r>
              <a:rPr sz="2600" spc="-5">
                <a:latin typeface="Calibri"/>
                <a:cs typeface="Calibri"/>
              </a:rPr>
              <a:t>Diameter</a:t>
            </a:r>
            <a:r>
              <a:rPr sz="2600" spc="-75">
                <a:latin typeface="Calibri"/>
                <a:cs typeface="Calibri"/>
              </a:rPr>
              <a:t> </a:t>
            </a:r>
            <a:r>
              <a:rPr sz="2600" spc="-25" smtClean="0">
                <a:latin typeface="Calibri"/>
                <a:cs typeface="Calibri"/>
              </a:rPr>
              <a:t>for</a:t>
            </a:r>
            <a:r>
              <a:rPr lang="en-US" sz="2600" spc="-25" dirty="0" smtClean="0">
                <a:latin typeface="Calibri"/>
                <a:cs typeface="Calibri"/>
              </a:rPr>
              <a:t> </a:t>
            </a:r>
            <a:r>
              <a:rPr sz="2600" spc="-5" smtClean="0">
                <a:latin typeface="Calibri"/>
                <a:cs typeface="Calibri"/>
              </a:rPr>
              <a:t>Soft</a:t>
            </a:r>
            <a:r>
              <a:rPr sz="2600" spc="-25" smtClean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brush:0.007inch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Medium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brush:0.012inch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0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spc="-10" dirty="0">
                <a:latin typeface="Calibri"/>
                <a:cs typeface="Calibri"/>
              </a:rPr>
              <a:t>Hard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brush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:0.014inch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09194" y="1220540"/>
            <a:ext cx="299705" cy="208250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368" y="0"/>
            <a:ext cx="1443228" cy="184099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60481" y="3311652"/>
            <a:ext cx="2044973" cy="158191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71916" y="3808476"/>
            <a:ext cx="2104644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457200"/>
            <a:ext cx="5165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2318145"/>
              </p:ext>
            </p:extLst>
          </p:nvPr>
        </p:nvGraphicFramePr>
        <p:xfrm>
          <a:off x="2514600" y="1905000"/>
          <a:ext cx="7159901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xmlns="" val="946123654"/>
                    </a:ext>
                  </a:extLst>
                </a:gridCol>
                <a:gridCol w="3730901">
                  <a:extLst>
                    <a:ext uri="{9D8B030D-6E8A-4147-A177-3AD203B41FA5}">
                      <a16:colId xmlns:a16="http://schemas.microsoft.com/office/drawing/2014/main" xmlns="" val="2411658997"/>
                    </a:ext>
                  </a:extLst>
                </a:gridCol>
              </a:tblGrid>
              <a:tr h="509338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Core areas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Domain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8424398"/>
                  </a:ext>
                </a:extLst>
              </a:tr>
              <a:tr h="1852862">
                <a:tc>
                  <a:txBody>
                    <a:bodyPr/>
                    <a:lstStyle/>
                    <a:p>
                      <a:pPr marL="241300" indent="-229235">
                        <a:lnSpc>
                          <a:spcPct val="100000"/>
                        </a:lnSpc>
                        <a:spcBef>
                          <a:spcPts val="770"/>
                        </a:spcBef>
                        <a:buFont typeface="Arial MT"/>
                        <a:buChar char="•"/>
                        <a:tabLst>
                          <a:tab pos="241935" algn="l"/>
                        </a:tabLst>
                      </a:pPr>
                      <a:endParaRPr lang="en-US" sz="1800" spc="-15" dirty="0" smtClean="0">
                        <a:latin typeface="+mn-lt"/>
                        <a:cs typeface="Calibri"/>
                      </a:endParaRPr>
                    </a:p>
                    <a:p>
                      <a:pPr marL="241300" indent="-229235">
                        <a:lnSpc>
                          <a:spcPct val="100000"/>
                        </a:lnSpc>
                        <a:spcBef>
                          <a:spcPts val="770"/>
                        </a:spcBef>
                        <a:buFont typeface="Arial MT"/>
                        <a:buChar char="•"/>
                        <a:tabLst>
                          <a:tab pos="241935" algn="l"/>
                        </a:tabLst>
                      </a:pPr>
                      <a:r>
                        <a:rPr lang="en-US" sz="1800" spc="-15" dirty="0" smtClean="0">
                          <a:latin typeface="+mn-lt"/>
                          <a:cs typeface="Calibri"/>
                        </a:rPr>
                        <a:t>Introduction</a:t>
                      </a:r>
                      <a:endParaRPr lang="en-US" sz="1800" dirty="0" smtClean="0">
                        <a:latin typeface="+mn-lt"/>
                        <a:cs typeface="Calibri"/>
                      </a:endParaRPr>
                    </a:p>
                    <a:p>
                      <a:pPr marL="241300" indent="-229235">
                        <a:lnSpc>
                          <a:spcPct val="100000"/>
                        </a:lnSpc>
                        <a:spcBef>
                          <a:spcPts val="670"/>
                        </a:spcBef>
                        <a:buFont typeface="Arial MT"/>
                        <a:buChar char="•"/>
                        <a:tabLst>
                          <a:tab pos="241935" algn="l"/>
                        </a:tabLst>
                      </a:pPr>
                      <a:r>
                        <a:rPr lang="en-US" sz="1800" spc="-20" dirty="0" smtClean="0">
                          <a:latin typeface="+mn-lt"/>
                          <a:cs typeface="Calibri"/>
                        </a:rPr>
                        <a:t>Dental</a:t>
                      </a:r>
                      <a:r>
                        <a:rPr lang="en-US" sz="1800" spc="-25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800" spc="-5" dirty="0" smtClean="0">
                          <a:latin typeface="+mn-lt"/>
                          <a:cs typeface="Calibri"/>
                        </a:rPr>
                        <a:t>plaque</a:t>
                      </a:r>
                      <a:endParaRPr lang="en-US" sz="1800" dirty="0" smtClean="0">
                        <a:latin typeface="+mn-lt"/>
                        <a:cs typeface="Calibri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41300" indent="-229235">
                        <a:lnSpc>
                          <a:spcPct val="100000"/>
                        </a:lnSpc>
                        <a:spcBef>
                          <a:spcPts val="660"/>
                        </a:spcBef>
                        <a:buFont typeface="Arial MT"/>
                        <a:buChar char="•"/>
                        <a:tabLst>
                          <a:tab pos="241935" algn="l"/>
                        </a:tabLst>
                      </a:pPr>
                      <a:endParaRPr lang="en-US" sz="1800" spc="-5" dirty="0" smtClean="0">
                        <a:latin typeface="+mn-lt"/>
                        <a:cs typeface="Calibri"/>
                      </a:endParaRPr>
                    </a:p>
                    <a:p>
                      <a:pPr marL="241300" indent="-229235">
                        <a:lnSpc>
                          <a:spcPct val="100000"/>
                        </a:lnSpc>
                        <a:spcBef>
                          <a:spcPts val="660"/>
                        </a:spcBef>
                        <a:buFont typeface="Arial MT"/>
                        <a:buChar char="•"/>
                        <a:tabLst>
                          <a:tab pos="241935" algn="l"/>
                        </a:tabLst>
                      </a:pPr>
                      <a:r>
                        <a:rPr lang="en-US" sz="1800" spc="-5" dirty="0" smtClean="0">
                          <a:latin typeface="+mn-lt"/>
                          <a:cs typeface="Calibri"/>
                        </a:rPr>
                        <a:t>Mechanical</a:t>
                      </a:r>
                      <a:r>
                        <a:rPr lang="en-US" sz="1800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800" spc="-10" dirty="0" smtClean="0">
                          <a:latin typeface="+mn-lt"/>
                          <a:cs typeface="Calibri"/>
                        </a:rPr>
                        <a:t>plaque</a:t>
                      </a:r>
                      <a:r>
                        <a:rPr lang="en-US" sz="1800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800" spc="-20" dirty="0" smtClean="0">
                          <a:latin typeface="+mn-lt"/>
                          <a:cs typeface="Calibri"/>
                        </a:rPr>
                        <a:t>control</a:t>
                      </a:r>
                      <a:endParaRPr lang="en-US" sz="1800" dirty="0" smtClean="0">
                        <a:latin typeface="+mn-lt"/>
                        <a:cs typeface="Calibri"/>
                      </a:endParaRPr>
                    </a:p>
                    <a:p>
                      <a:pPr marL="241300" indent="-229235">
                        <a:lnSpc>
                          <a:spcPct val="100000"/>
                        </a:lnSpc>
                        <a:spcBef>
                          <a:spcPts val="670"/>
                        </a:spcBef>
                        <a:buFont typeface="Arial MT"/>
                        <a:buChar char="•"/>
                        <a:tabLst>
                          <a:tab pos="241935" algn="l"/>
                        </a:tabLst>
                      </a:pPr>
                      <a:r>
                        <a:rPr lang="en-US" sz="1800" spc="-10" dirty="0" smtClean="0">
                          <a:latin typeface="+mn-lt"/>
                          <a:cs typeface="Calibri"/>
                        </a:rPr>
                        <a:t>Chemical</a:t>
                      </a:r>
                      <a:r>
                        <a:rPr lang="en-US" sz="1800" spc="-5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800" spc="-10" dirty="0" smtClean="0">
                          <a:latin typeface="+mn-lt"/>
                          <a:cs typeface="Calibri"/>
                        </a:rPr>
                        <a:t>plaque</a:t>
                      </a:r>
                      <a:r>
                        <a:rPr lang="en-US" sz="1800" spc="5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800" spc="-20" dirty="0" smtClean="0">
                          <a:latin typeface="+mn-lt"/>
                          <a:cs typeface="Calibri"/>
                        </a:rPr>
                        <a:t>control</a:t>
                      </a:r>
                      <a:endParaRPr lang="en-US" sz="1800" dirty="0" smtClean="0">
                        <a:latin typeface="+mn-lt"/>
                        <a:cs typeface="Calibri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65725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245861" cy="6857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0" dirty="0">
                <a:solidFill>
                  <a:srgbClr val="000000"/>
                </a:solidFill>
                <a:latin typeface="Calibri Light"/>
                <a:cs typeface="Calibri Light"/>
              </a:rPr>
              <a:t>Parts</a:t>
            </a:r>
            <a:r>
              <a:rPr sz="4400" spc="-1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 Light"/>
                <a:cs typeface="Calibri Light"/>
              </a:rPr>
              <a:t>of</a:t>
            </a:r>
            <a:r>
              <a:rPr sz="4400" spc="-2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spc="-10" dirty="0">
                <a:solidFill>
                  <a:srgbClr val="000000"/>
                </a:solidFill>
                <a:latin typeface="Calibri Light"/>
                <a:cs typeface="Calibri Light"/>
              </a:rPr>
              <a:t>tooth</a:t>
            </a:r>
            <a:r>
              <a:rPr sz="4400" spc="-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 Light"/>
                <a:cs typeface="Calibri Light"/>
              </a:rPr>
              <a:t>brush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9904730" cy="15601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>
                <a:latin typeface="Calibri"/>
                <a:cs typeface="Calibri"/>
              </a:rPr>
              <a:t>Handle</a:t>
            </a:r>
            <a:r>
              <a:rPr sz="2800" spc="25">
                <a:latin typeface="Calibri"/>
                <a:cs typeface="Calibri"/>
              </a:rPr>
              <a:t> </a:t>
            </a:r>
            <a:r>
              <a:rPr sz="2800" spc="-15" smtClean="0">
                <a:latin typeface="Calibri"/>
                <a:cs typeface="Calibri"/>
              </a:rPr>
              <a:t>:</a:t>
            </a:r>
            <a:r>
              <a:rPr lang="en-US" sz="2800" spc="-15" dirty="0" smtClean="0">
                <a:latin typeface="Calibri"/>
                <a:cs typeface="Calibri"/>
              </a:rPr>
              <a:t> </a:t>
            </a:r>
            <a:r>
              <a:rPr sz="2800" spc="-15" smtClean="0">
                <a:latin typeface="Calibri"/>
                <a:cs typeface="Calibri"/>
              </a:rPr>
              <a:t>grasped</a:t>
            </a:r>
            <a:r>
              <a:rPr sz="2800" spc="15" smtClean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during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toothbrushing.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Head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: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spc="-15" smtClean="0">
                <a:latin typeface="Calibri"/>
                <a:cs typeface="Calibri"/>
              </a:rPr>
              <a:t>consist</a:t>
            </a:r>
            <a:r>
              <a:rPr sz="2800" spc="40" smtClean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tufts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bristles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filaments.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Shank</a:t>
            </a:r>
            <a:r>
              <a:rPr sz="2800" spc="-10">
                <a:latin typeface="Calibri"/>
                <a:cs typeface="Calibri"/>
              </a:rPr>
              <a:t>: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lang="en-US" sz="2800" spc="10" dirty="0" smtClean="0">
                <a:latin typeface="Calibri"/>
                <a:cs typeface="Calibri"/>
              </a:rPr>
              <a:t> </a:t>
            </a:r>
            <a:r>
              <a:rPr sz="2800" spc="-10" smtClean="0">
                <a:latin typeface="Calibri"/>
                <a:cs typeface="Calibri"/>
              </a:rPr>
              <a:t>connects</a:t>
            </a:r>
            <a:r>
              <a:rPr sz="2800" spc="35" smtClean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head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handle.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0" y="3611879"/>
            <a:ext cx="4876800" cy="2712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1600200"/>
            <a:ext cx="6245861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35" dirty="0">
                <a:solidFill>
                  <a:srgbClr val="000000"/>
                </a:solidFill>
                <a:latin typeface="Calibri Light"/>
                <a:cs typeface="Calibri Light"/>
              </a:rPr>
              <a:t>Powered</a:t>
            </a:r>
            <a:r>
              <a:rPr sz="4000" spc="-2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spc="-10" dirty="0">
                <a:solidFill>
                  <a:srgbClr val="000000"/>
                </a:solidFill>
                <a:latin typeface="Calibri Light"/>
                <a:cs typeface="Calibri Light"/>
              </a:rPr>
              <a:t>tooth</a:t>
            </a:r>
            <a:r>
              <a:rPr sz="4000" spc="-2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dirty="0">
                <a:solidFill>
                  <a:srgbClr val="000000"/>
                </a:solidFill>
                <a:latin typeface="Calibri Light"/>
                <a:cs typeface="Calibri Light"/>
              </a:rPr>
              <a:t>brush</a:t>
            </a:r>
            <a:endParaRPr sz="40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57745" y="0"/>
            <a:ext cx="1895855" cy="26136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0"/>
            <a:ext cx="7696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TOOTHBRUSH MODIFICATIONS AND CURRENT CONCEPTS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457200" y="3124200"/>
            <a:ext cx="9296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First electric toothbrush -  Switzerland in 1954 by </a:t>
            </a:r>
            <a:r>
              <a:rPr lang="en-US" sz="2400" b="1" dirty="0" smtClean="0"/>
              <a:t>Dr Philippe-Guy </a:t>
            </a:r>
            <a:r>
              <a:rPr lang="en-US" sz="2400" b="1" dirty="0" err="1" smtClean="0"/>
              <a:t>Woog</a:t>
            </a:r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dirty="0" smtClean="0"/>
              <a:t>In 1987, </a:t>
            </a:r>
            <a:r>
              <a:rPr lang="en-US" sz="2400" dirty="0" err="1" smtClean="0"/>
              <a:t>Interplak</a:t>
            </a:r>
            <a:r>
              <a:rPr lang="en-US" sz="2400" dirty="0" smtClean="0"/>
              <a:t> -  first rotary action electrical toothbrush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Braun-Oral B kids power toothbrush D10 -  most effective </a:t>
            </a:r>
            <a:r>
              <a:rPr lang="en-US" sz="2400" dirty="0" smtClean="0"/>
              <a:t>in removing plaque in children</a:t>
            </a:r>
            <a:endParaRPr lang="en-US" sz="2400" b="1" dirty="0" smtClean="0"/>
          </a:p>
          <a:p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5000" y="4038600"/>
            <a:ext cx="23495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1219200"/>
            <a:ext cx="8338820" cy="261225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670"/>
              </a:spcBef>
              <a:tabLst>
                <a:tab pos="241935" algn="l"/>
              </a:tabLst>
            </a:pPr>
            <a:r>
              <a:rPr sz="2800" spc="-10" smtClean="0">
                <a:latin typeface="Calibri"/>
                <a:cs typeface="Calibri"/>
              </a:rPr>
              <a:t>They</a:t>
            </a:r>
            <a:r>
              <a:rPr sz="2800" spc="-5" smtClean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have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three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motion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back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and</a:t>
            </a:r>
            <a:r>
              <a:rPr sz="2800" spc="20">
                <a:latin typeface="Calibri"/>
                <a:cs typeface="Calibri"/>
              </a:rPr>
              <a:t> </a:t>
            </a:r>
            <a:r>
              <a:rPr sz="2800" spc="-20" smtClean="0">
                <a:latin typeface="Calibri"/>
                <a:cs typeface="Calibri"/>
              </a:rPr>
              <a:t>forth,circular,elliplical.</a:t>
            </a:r>
            <a:endParaRPr lang="en-US" sz="2800" spc="-20" dirty="0" smtClean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tabLst>
                <a:tab pos="241935" algn="l"/>
              </a:tabLst>
            </a:pPr>
            <a:r>
              <a:rPr sz="2800" spc="-15" smtClean="0">
                <a:latin typeface="Calibri"/>
                <a:cs typeface="Calibri"/>
              </a:rPr>
              <a:t>Recommended</a:t>
            </a:r>
            <a:r>
              <a:rPr sz="2800" spc="5" smtClean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for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Individuals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lacking </a:t>
            </a:r>
            <a:r>
              <a:rPr sz="2800" spc="-10" dirty="0">
                <a:latin typeface="Calibri"/>
                <a:cs typeface="Calibri"/>
              </a:rPr>
              <a:t>motor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skills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Handicapped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patients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Patients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under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fixed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orthodontic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treatment.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34043" y="3060192"/>
            <a:ext cx="2444496" cy="1882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685801"/>
            <a:ext cx="2667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SUPERBRUSH</a:t>
            </a:r>
          </a:p>
          <a:p>
            <a:endParaRPr lang="en-US" sz="3200" b="1" dirty="0" smtClean="0"/>
          </a:p>
          <a:p>
            <a:endParaRPr lang="en-US" sz="3200" b="1" dirty="0" smtClean="0"/>
          </a:p>
          <a:p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914400" y="1447800"/>
            <a:ext cx="1066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Simultaneously clean the outer, inner and chewing surfaces of teeth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All the three surfaces of the tooth are cleaned simultaneously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895600"/>
            <a:ext cx="487070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609600"/>
            <a:ext cx="36601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Pulsar Toothbrush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762000" y="1600200"/>
            <a:ext cx="10896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New concept - pulsating chip is embedded on the base of bristles.</a:t>
            </a:r>
          </a:p>
          <a:p>
            <a:r>
              <a:rPr lang="en-US" sz="2800" dirty="0" smtClean="0"/>
              <a:t>• soft vibrating bristles</a:t>
            </a:r>
          </a:p>
          <a:p>
            <a:r>
              <a:rPr lang="en-US" sz="2800" dirty="0" smtClean="0"/>
              <a:t>• Oral-B Pulsar -  first to incorporate this technology.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048000"/>
            <a:ext cx="487070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0542"/>
            <a:ext cx="8229599" cy="615553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Category</a:t>
            </a:r>
            <a:endParaRPr lang="en-US" sz="40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71600" y="1676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 flipH="1">
          <a:off x="8686800" y="6309044"/>
          <a:ext cx="152400" cy="45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09676"/>
            <a:ext cx="342646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>
                <a:solidFill>
                  <a:srgbClr val="000000"/>
                </a:solidFill>
                <a:latin typeface="Calibri Light"/>
                <a:cs typeface="Calibri Light"/>
              </a:rPr>
              <a:t>CONTENTS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4975225" cy="2091598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Introduction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Dental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plaque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smtClean="0">
                <a:latin typeface="Calibri"/>
                <a:cs typeface="Calibri"/>
              </a:rPr>
              <a:t>Mechanical</a:t>
            </a:r>
            <a:r>
              <a:rPr sz="2800" smtClean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plaque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control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Chemical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plaque</a:t>
            </a:r>
            <a:r>
              <a:rPr sz="2800" spc="5">
                <a:latin typeface="Calibri"/>
                <a:cs typeface="Calibri"/>
              </a:rPr>
              <a:t> </a:t>
            </a:r>
            <a:r>
              <a:rPr sz="2800" spc="-20" smtClean="0">
                <a:latin typeface="Calibri"/>
                <a:cs typeface="Calibri"/>
              </a:rPr>
              <a:t>control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19928" y="734568"/>
            <a:ext cx="4434839" cy="3322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1143000"/>
            <a:ext cx="932878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923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Dental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plaque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complex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metabolically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interconnected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highly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organized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bacterial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ecosystem.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45452" y="1905000"/>
            <a:ext cx="2923031" cy="21046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4221540"/>
            <a:ext cx="9601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WHO (1978) defined bacterial dental plaque as a specific </a:t>
            </a:r>
            <a:r>
              <a:rPr lang="en-US" sz="2400" dirty="0" smtClean="0"/>
              <a:t>but highly variable structural entity resulting from colonization and growth of microorganism consisting of various species and strains embedded on an extracellular matrix.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09676"/>
            <a:ext cx="464566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0000"/>
                </a:solidFill>
                <a:latin typeface="Calibri Light"/>
                <a:cs typeface="Calibri Light"/>
              </a:rPr>
              <a:t>Plaque</a:t>
            </a:r>
            <a:r>
              <a:rPr sz="4400" spc="-7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spc="-25" dirty="0">
                <a:solidFill>
                  <a:srgbClr val="000000"/>
                </a:solidFill>
                <a:latin typeface="Calibri Light"/>
                <a:cs typeface="Calibri Light"/>
              </a:rPr>
              <a:t>control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9981565" cy="3270126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923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Removal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plaque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prevention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its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accumulation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teeth</a:t>
            </a:r>
            <a:r>
              <a:rPr sz="2800" spc="-5" dirty="0">
                <a:latin typeface="Calibri"/>
                <a:cs typeface="Calibri"/>
              </a:rPr>
              <a:t> and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adjacent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gingival</a:t>
            </a:r>
            <a:r>
              <a:rPr sz="2800" spc="-15" dirty="0">
                <a:latin typeface="Calibri"/>
                <a:cs typeface="Calibri"/>
              </a:rPr>
              <a:t> surface.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3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Key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prevention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successful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treatment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periodontal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disease</a:t>
            </a:r>
            <a:endParaRPr sz="2800">
              <a:latin typeface="Calibri"/>
              <a:cs typeface="Calibri"/>
            </a:endParaRPr>
          </a:p>
          <a:p>
            <a:pPr marL="241300" marR="372110" indent="-229235">
              <a:lnSpc>
                <a:spcPts val="3030"/>
              </a:lnSpc>
              <a:spcBef>
                <a:spcPts val="103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smtClean="0">
                <a:latin typeface="Calibri"/>
                <a:cs typeface="Calibri"/>
              </a:rPr>
              <a:t>leads</a:t>
            </a:r>
            <a:r>
              <a:rPr sz="2800" spc="5" smtClean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resolution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gingival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inflammation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early</a:t>
            </a:r>
            <a:r>
              <a:rPr sz="2800" spc="-20" dirty="0">
                <a:latin typeface="Calibri"/>
                <a:cs typeface="Calibri"/>
              </a:rPr>
              <a:t> stages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>
                <a:latin typeface="Calibri"/>
                <a:cs typeface="Calibri"/>
              </a:rPr>
              <a:t>prevent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spc="-15" smtClean="0">
                <a:latin typeface="Calibri"/>
                <a:cs typeface="Calibri"/>
              </a:rPr>
              <a:t>reccurence</a:t>
            </a:r>
            <a:endParaRPr lang="en-US" sz="2800" spc="-15" dirty="0" smtClean="0">
              <a:latin typeface="Calibri"/>
              <a:cs typeface="Calibri"/>
            </a:endParaRPr>
          </a:p>
          <a:p>
            <a:pPr marL="241300" marR="372110" indent="-229235">
              <a:lnSpc>
                <a:spcPts val="3030"/>
              </a:lnSpc>
              <a:spcBef>
                <a:spcPts val="1035"/>
              </a:spcBef>
              <a:buFont typeface="Arial MT"/>
              <a:buChar char="•"/>
              <a:tabLst>
                <a:tab pos="241935" algn="l"/>
              </a:tabLst>
            </a:pPr>
            <a:r>
              <a:rPr lang="en-US" sz="2800" spc="-10" dirty="0" smtClean="0">
                <a:cs typeface="Calibri"/>
              </a:rPr>
              <a:t>can</a:t>
            </a:r>
            <a:r>
              <a:rPr lang="en-US" sz="2800" spc="-5" dirty="0" smtClean="0">
                <a:cs typeface="Calibri"/>
              </a:rPr>
              <a:t> be</a:t>
            </a:r>
            <a:r>
              <a:rPr lang="en-US" sz="2800" spc="10" dirty="0" smtClean="0">
                <a:cs typeface="Calibri"/>
              </a:rPr>
              <a:t> </a:t>
            </a:r>
            <a:r>
              <a:rPr lang="en-US" sz="2800" spc="-20" dirty="0" smtClean="0">
                <a:cs typeface="Calibri"/>
              </a:rPr>
              <a:t>professional</a:t>
            </a:r>
            <a:r>
              <a:rPr lang="en-US" sz="2800" spc="30" dirty="0" smtClean="0">
                <a:cs typeface="Calibri"/>
              </a:rPr>
              <a:t> </a:t>
            </a:r>
            <a:r>
              <a:rPr lang="en-US" sz="2800" spc="-5" dirty="0" smtClean="0">
                <a:cs typeface="Calibri"/>
              </a:rPr>
              <a:t>and</a:t>
            </a:r>
            <a:r>
              <a:rPr lang="en-US" sz="2800" spc="15" dirty="0" smtClean="0">
                <a:cs typeface="Calibri"/>
              </a:rPr>
              <a:t> </a:t>
            </a:r>
            <a:r>
              <a:rPr lang="en-US" sz="2800" spc="-15" dirty="0" smtClean="0">
                <a:cs typeface="Calibri"/>
              </a:rPr>
              <a:t>patient</a:t>
            </a:r>
            <a:r>
              <a:rPr lang="en-US" sz="2800" spc="10" dirty="0" smtClean="0">
                <a:cs typeface="Calibri"/>
              </a:rPr>
              <a:t> </a:t>
            </a:r>
            <a:r>
              <a:rPr lang="en-US" sz="2800" spc="-15" dirty="0" smtClean="0">
                <a:cs typeface="Calibri"/>
              </a:rPr>
              <a:t>performed</a:t>
            </a:r>
            <a:endParaRPr lang="en-US" sz="2800" dirty="0" smtClean="0">
              <a:cs typeface="Calibri"/>
            </a:endParaRPr>
          </a:p>
          <a:p>
            <a:pPr marL="241300" marR="372110" indent="-229235">
              <a:lnSpc>
                <a:spcPts val="3030"/>
              </a:lnSpc>
              <a:spcBef>
                <a:spcPts val="1035"/>
              </a:spcBef>
              <a:buFont typeface="Arial MT"/>
              <a:buChar char="•"/>
              <a:tabLst>
                <a:tab pos="241935" algn="l"/>
              </a:tabLst>
            </a:pP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07652" y="4547615"/>
            <a:ext cx="2208671" cy="199146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81344" y="272795"/>
            <a:ext cx="1942647" cy="1412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77926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000000"/>
                </a:solidFill>
                <a:latin typeface="Calibri Light"/>
                <a:cs typeface="Calibri Light"/>
              </a:rPr>
              <a:t>DISCLOSING</a:t>
            </a:r>
            <a:r>
              <a:rPr sz="4400" spc="-10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spc="-5" dirty="0">
                <a:solidFill>
                  <a:srgbClr val="000000"/>
                </a:solidFill>
                <a:latin typeface="Calibri Light"/>
                <a:cs typeface="Calibri Light"/>
              </a:rPr>
              <a:t>AGENT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109835" cy="4034154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77215" indent="-229235">
              <a:lnSpc>
                <a:spcPct val="90000"/>
              </a:lnSpc>
              <a:spcBef>
                <a:spcPts val="43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preparation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liquid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tablet</a:t>
            </a:r>
            <a:r>
              <a:rPr sz="2800" spc="-5" dirty="0">
                <a:latin typeface="Calibri"/>
                <a:cs typeface="Calibri"/>
              </a:rPr>
              <a:t> or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lozenge,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which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contains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dye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or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coloring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agent </a:t>
            </a:r>
            <a:r>
              <a:rPr sz="2800" spc="-5" dirty="0">
                <a:latin typeface="Calibri"/>
                <a:cs typeface="Calibri"/>
              </a:rPr>
              <a:t>which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used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identification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bacterial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plaque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,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which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invisible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naked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eyes.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88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INDICATIONS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ct val="90000"/>
              </a:lnSpc>
              <a:spcBef>
                <a:spcPts val="100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Patient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education,instructions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plaque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control,self </a:t>
            </a:r>
            <a:r>
              <a:rPr sz="2800" spc="-10" dirty="0">
                <a:latin typeface="Calibri"/>
                <a:cs typeface="Calibri"/>
              </a:rPr>
              <a:t> assessment,evaluation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effiectiveness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,assessment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clinician,plaque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indices.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99376" y="2706623"/>
            <a:ext cx="3035807" cy="178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578861" cy="6857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5" dirty="0">
                <a:solidFill>
                  <a:srgbClr val="000000"/>
                </a:solidFill>
                <a:latin typeface="Calibri Light"/>
                <a:cs typeface="Calibri Light"/>
              </a:rPr>
              <a:t>P</a:t>
            </a:r>
            <a:r>
              <a:rPr sz="4400" spc="-80" dirty="0">
                <a:solidFill>
                  <a:srgbClr val="000000"/>
                </a:solidFill>
                <a:latin typeface="Calibri Light"/>
                <a:cs typeface="Calibri Light"/>
              </a:rPr>
              <a:t>r</a:t>
            </a:r>
            <a:r>
              <a:rPr sz="4400" spc="-5" dirty="0">
                <a:solidFill>
                  <a:srgbClr val="000000"/>
                </a:solidFill>
                <a:latin typeface="Calibri Light"/>
                <a:cs typeface="Calibri Light"/>
              </a:rPr>
              <a:t>operties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9010650" cy="34778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Intensity</a:t>
            </a:r>
            <a:r>
              <a:rPr sz="2800" spc="-5" dirty="0">
                <a:latin typeface="Calibri"/>
                <a:cs typeface="Calibri"/>
              </a:rPr>
              <a:t> of </a:t>
            </a:r>
            <a:r>
              <a:rPr sz="2800" spc="-10" dirty="0">
                <a:latin typeface="Calibri"/>
                <a:cs typeface="Calibri"/>
              </a:rPr>
              <a:t>color: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distinct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staining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deposits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Duration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intensity: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color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should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not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rinse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5" dirty="0">
                <a:latin typeface="Calibri"/>
                <a:cs typeface="Calibri"/>
              </a:rPr>
              <a:t>fast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241935" algn="l"/>
                <a:tab pos="1145540" algn="l"/>
              </a:tabLst>
            </a:pPr>
            <a:r>
              <a:rPr sz="2800" spc="-60" dirty="0">
                <a:latin typeface="Calibri"/>
                <a:cs typeface="Calibri"/>
              </a:rPr>
              <a:t>Taste	</a:t>
            </a:r>
            <a:r>
              <a:rPr sz="2800" spc="-5" dirty="0">
                <a:latin typeface="Calibri"/>
                <a:cs typeface="Calibri"/>
              </a:rPr>
              <a:t>: </a:t>
            </a:r>
            <a:r>
              <a:rPr sz="2800" spc="-20" dirty="0">
                <a:latin typeface="Calibri"/>
                <a:cs typeface="Calibri"/>
              </a:rPr>
              <a:t>comforatable,</a:t>
            </a:r>
            <a:r>
              <a:rPr sz="2800" spc="-10" dirty="0">
                <a:latin typeface="Calibri"/>
                <a:cs typeface="Calibri"/>
              </a:rPr>
              <a:t> pleasant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flavored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Irritation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:should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cause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irritation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oral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mucosa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ts val="3020"/>
              </a:lnSpc>
              <a:spcBef>
                <a:spcPts val="105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Diffusibility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:solution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should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thin,can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applied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readily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teeth,thick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impart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color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plaque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2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Astrigent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antiseptic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properties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96300" y="227075"/>
            <a:ext cx="2857500" cy="2220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09676"/>
            <a:ext cx="997966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>
                <a:solidFill>
                  <a:srgbClr val="000000"/>
                </a:solidFill>
                <a:latin typeface="Calibri Light"/>
                <a:cs typeface="Calibri Light"/>
              </a:rPr>
              <a:t>Agents</a:t>
            </a:r>
            <a:r>
              <a:rPr sz="4400" spc="-1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 Light"/>
                <a:cs typeface="Calibri Light"/>
              </a:rPr>
              <a:t>used</a:t>
            </a:r>
            <a:r>
              <a:rPr sz="4400" spc="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spc="-40" dirty="0">
                <a:solidFill>
                  <a:srgbClr val="000000"/>
                </a:solidFill>
                <a:latin typeface="Calibri Light"/>
                <a:cs typeface="Calibri Light"/>
              </a:rPr>
              <a:t>for</a:t>
            </a:r>
            <a:r>
              <a:rPr sz="4400" spc="-1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 Light"/>
                <a:cs typeface="Calibri Light"/>
              </a:rPr>
              <a:t>disclosing</a:t>
            </a:r>
            <a:r>
              <a:rPr sz="4400" spc="-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spc="5" dirty="0">
                <a:solidFill>
                  <a:srgbClr val="000000"/>
                </a:solidFill>
                <a:latin typeface="Calibri Light"/>
                <a:cs typeface="Calibri Light"/>
              </a:rPr>
              <a:t>plaque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6650990" cy="261225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95275" indent="-283210">
              <a:lnSpc>
                <a:spcPct val="100000"/>
              </a:lnSpc>
              <a:spcBef>
                <a:spcPts val="77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latin typeface="Calibri"/>
                <a:cs typeface="Calibri"/>
              </a:rPr>
              <a:t>Iodine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preparations</a:t>
            </a:r>
            <a:endParaRPr sz="2800">
              <a:latin typeface="Calibri"/>
              <a:cs typeface="Calibri"/>
            </a:endParaRPr>
          </a:p>
          <a:p>
            <a:pPr marL="491490" indent="-478790">
              <a:lnSpc>
                <a:spcPct val="100000"/>
              </a:lnSpc>
              <a:spcBef>
                <a:spcPts val="670"/>
              </a:spcBef>
              <a:buFont typeface="Wingdings"/>
              <a:buChar char=""/>
              <a:tabLst>
                <a:tab pos="490855" algn="l"/>
                <a:tab pos="491490" algn="l"/>
              </a:tabLst>
            </a:pPr>
            <a:r>
              <a:rPr sz="2800" spc="-15" dirty="0">
                <a:latin typeface="Calibri"/>
                <a:cs typeface="Calibri"/>
              </a:rPr>
              <a:t>skinners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iodine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solution</a:t>
            </a:r>
            <a:endParaRPr sz="2800">
              <a:latin typeface="Calibri"/>
              <a:cs typeface="Calibri"/>
            </a:endParaRPr>
          </a:p>
          <a:p>
            <a:pPr marL="491490" indent="-478790">
              <a:lnSpc>
                <a:spcPct val="100000"/>
              </a:lnSpc>
              <a:spcBef>
                <a:spcPts val="665"/>
              </a:spcBef>
              <a:buFont typeface="Wingdings"/>
              <a:buChar char=""/>
              <a:tabLst>
                <a:tab pos="490855" algn="l"/>
                <a:tab pos="491490" algn="l"/>
              </a:tabLst>
            </a:pPr>
            <a:r>
              <a:rPr sz="2800" spc="-15" dirty="0">
                <a:latin typeface="Calibri"/>
                <a:cs typeface="Calibri"/>
              </a:rPr>
              <a:t>diluted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tincture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iodine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spcBef>
                <a:spcPts val="66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20" dirty="0">
                <a:latin typeface="Calibri"/>
                <a:cs typeface="Calibri"/>
              </a:rPr>
              <a:t>Mercurochrome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preparation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buFont typeface="Wingdings" pitchFamily="2" charset="2"/>
              <a:buChar char="Ø"/>
            </a:pPr>
            <a:r>
              <a:rPr sz="2800" spc="-919" smtClean="0">
                <a:latin typeface="Courier New"/>
                <a:cs typeface="Courier New"/>
              </a:rPr>
              <a:t> </a:t>
            </a:r>
            <a:r>
              <a:rPr sz="2800" spc="-5" dirty="0">
                <a:latin typeface="Calibri"/>
                <a:cs typeface="Calibri"/>
              </a:rPr>
              <a:t>Bismark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wn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15528" y="1188719"/>
            <a:ext cx="2210176" cy="1989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</TotalTime>
  <Words>757</Words>
  <Application>Microsoft Office PowerPoint</Application>
  <PresentationFormat>Custom</PresentationFormat>
  <Paragraphs>195</Paragraphs>
  <Slides>24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Category</vt:lpstr>
      <vt:lpstr>CONTENTS</vt:lpstr>
      <vt:lpstr>Slide 5</vt:lpstr>
      <vt:lpstr>Plaque control</vt:lpstr>
      <vt:lpstr>DISCLOSING AGENT</vt:lpstr>
      <vt:lpstr>Properties</vt:lpstr>
      <vt:lpstr>Agents used for disclosing plaque</vt:lpstr>
      <vt:lpstr>Slide 10</vt:lpstr>
      <vt:lpstr>Slide 11</vt:lpstr>
      <vt:lpstr>Methods of  plaque control</vt:lpstr>
      <vt:lpstr>Slide 13</vt:lpstr>
      <vt:lpstr>DENTIFRICES</vt:lpstr>
      <vt:lpstr>COMPOSITION</vt:lpstr>
      <vt:lpstr>Slide 16</vt:lpstr>
      <vt:lpstr>Recent development in dentrifices</vt:lpstr>
      <vt:lpstr>TOOTH BRUSH</vt:lpstr>
      <vt:lpstr>ADA Specification</vt:lpstr>
      <vt:lpstr>Parts of tooth brush</vt:lpstr>
      <vt:lpstr>Powered tooth brush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PLAQUE CONTROL IN  PEDIATRIC DENTISTRY</dc:title>
  <cp:lastModifiedBy>user</cp:lastModifiedBy>
  <cp:revision>21</cp:revision>
  <dcterms:created xsi:type="dcterms:W3CDTF">2021-07-16T17:41:32Z</dcterms:created>
  <dcterms:modified xsi:type="dcterms:W3CDTF">2022-05-27T07:07:54Z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2015-08-18T00:00:00Z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2021-07-16T00:00:00Z</vt:filetime>
  </property>
</Properties>
</file>